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3"/>
  </p:sldMasterIdLst>
  <p:notesMasterIdLst>
    <p:notesMasterId r:id="rId11"/>
  </p:notesMasterIdLst>
  <p:sldIdLst>
    <p:sldId id="359" r:id="rId4"/>
    <p:sldId id="342" r:id="rId5"/>
    <p:sldId id="343" r:id="rId6"/>
    <p:sldId id="345" r:id="rId7"/>
    <p:sldId id="346" r:id="rId8"/>
    <p:sldId id="347" r:id="rId9"/>
    <p:sldId id="361" r:id="rId1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lliet" initials="" lastIdx="2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719" autoAdjust="0"/>
  </p:normalViewPr>
  <p:slideViewPr>
    <p:cSldViewPr snapToGrid="0">
      <p:cViewPr>
        <p:scale>
          <a:sx n="75" d="100"/>
          <a:sy n="75" d="100"/>
        </p:scale>
        <p:origin x="-1236" y="-30"/>
      </p:cViewPr>
      <p:guideLst>
        <p:guide orient="horz" pos="2160"/>
        <p:guide pos="2880"/>
      </p:guideLst>
    </p:cSldViewPr>
  </p:slideViewPr>
  <p:notesTextViewPr>
    <p:cViewPr>
      <p:scale>
        <a:sx n="100" d="100"/>
        <a:sy n="100" d="100"/>
      </p:scale>
      <p:origin x="0" y="0"/>
    </p:cViewPr>
  </p:notesTextViewPr>
  <p:notesViewPr>
    <p:cSldViewPr snapToGrid="0">
      <p:cViewPr varScale="1">
        <p:scale>
          <a:sx n="56" d="100"/>
          <a:sy n="56" d="100"/>
        </p:scale>
        <p:origin x="-2490"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1.xml"/><Relationship Id="rId7" Type="http://schemas.openxmlformats.org/officeDocument/2006/relationships/slide" Target="slides/slide4.xml"/><Relationship Id="rId12"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614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61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FCE2D37-5E88-426D-BA3A-46BB7B7F83B7}" type="slidenum">
              <a:rPr lang="en-US"/>
              <a:pPr/>
              <a:t>‹#›</a:t>
            </a:fld>
            <a:endParaRPr lang="en-US"/>
          </a:p>
        </p:txBody>
      </p:sp>
    </p:spTree>
    <p:extLst>
      <p:ext uri="{BB962C8B-B14F-4D97-AF65-F5344CB8AC3E}">
        <p14:creationId xmlns:p14="http://schemas.microsoft.com/office/powerpoint/2010/main" val="58488320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a:ln/>
        </p:spPr>
        <p:txBody>
          <a:bodyPr/>
          <a:lstStyle/>
          <a:p>
            <a:fld id="{1FEB3B06-7925-4C7A-B993-7D3BBE0E49E2}" type="slidenum">
              <a:rPr lang="en-US"/>
              <a:pPr/>
              <a:t>1</a:t>
            </a:fld>
            <a:endParaRPr lang="en-US"/>
          </a:p>
        </p:txBody>
      </p:sp>
      <p:sp>
        <p:nvSpPr>
          <p:cNvPr id="87042" name="Rectangle 2"/>
          <p:cNvSpPr>
            <a:spLocks noGrp="1" noChangeArrowheads="1"/>
          </p:cNvSpPr>
          <p:nvPr>
            <p:ph type="body" idx="1"/>
          </p:nvPr>
        </p:nvSpPr>
        <p:spPr>
          <a:xfrm>
            <a:off x="685800" y="457200"/>
            <a:ext cx="5486400" cy="7929563"/>
          </a:xfrm>
        </p:spPr>
        <p:txBody>
          <a:bodyPr/>
          <a:lstStyle/>
          <a:p>
            <a:r>
              <a:rPr lang="en-US" b="1"/>
              <a:t>Using This Template</a:t>
            </a:r>
          </a:p>
          <a:p>
            <a:r>
              <a:rPr lang="en-US"/>
              <a:t>This Microsoft Office PowerPoint</a:t>
            </a:r>
            <a:r>
              <a:rPr lang="en-US" sz="800" baseline="30000">
                <a:cs typeface="Arial" charset="0"/>
              </a:rPr>
              <a:t>®</a:t>
            </a:r>
            <a:r>
              <a:rPr lang="en-US"/>
              <a:t> template has training content about using Slide Master view to create your own layouts in PowerPoint 2007. </a:t>
            </a:r>
          </a:p>
          <a:p>
            <a:r>
              <a:rPr lang="en-US"/>
              <a:t>This template’s content is adapted from the Microsoft Office Online Training course called “Discover the power of custom layouts.”</a:t>
            </a:r>
            <a:endParaRPr lang="en-US" b="1"/>
          </a:p>
          <a:p>
            <a:r>
              <a:rPr lang="en-US" b="1"/>
              <a:t>Features of the template</a:t>
            </a:r>
          </a:p>
          <a:p>
            <a:r>
              <a:rPr lang="en-US" b="1"/>
              <a:t>Title slide:</a:t>
            </a:r>
            <a:r>
              <a:rPr lang="en-US"/>
              <a:t> On the very first slide, there is placeholder text over which you should type the name of your company. Or you can delete the text box altogether if you don’t want this text.</a:t>
            </a:r>
            <a:endParaRPr lang="en-US" b="1"/>
          </a:p>
          <a:p>
            <a:r>
              <a:rPr lang="en-US" b="1"/>
              <a:t>Animations:</a:t>
            </a:r>
            <a:r>
              <a:rPr lang="en-US"/>
              <a:t> Custom animation effects are applied throughout the presentation. These effects include </a:t>
            </a:r>
            <a:r>
              <a:rPr lang="en-US" b="1"/>
              <a:t>Peek</a:t>
            </a:r>
            <a:r>
              <a:rPr lang="en-US"/>
              <a:t>, </a:t>
            </a:r>
            <a:r>
              <a:rPr lang="en-US" b="1"/>
              <a:t>Stretch</a:t>
            </a:r>
            <a:r>
              <a:rPr lang="en-US"/>
              <a:t>, </a:t>
            </a:r>
            <a:r>
              <a:rPr lang="en-US" b="1"/>
              <a:t>Dissolve, </a:t>
            </a:r>
            <a:r>
              <a:rPr lang="en-US"/>
              <a:t>and</a:t>
            </a:r>
            <a:r>
              <a:rPr lang="en-US" b="1"/>
              <a:t> Checkerboard</a:t>
            </a:r>
            <a:r>
              <a:rPr lang="en-US"/>
              <a:t>. All effects play in previous versions back to Microsoft PowerPoint 2000. To alter animation effects, go to the </a:t>
            </a:r>
            <a:r>
              <a:rPr lang="en-US" b="1"/>
              <a:t>Slide Show</a:t>
            </a:r>
            <a:r>
              <a:rPr lang="en-US"/>
              <a:t> menu, click </a:t>
            </a:r>
            <a:r>
              <a:rPr lang="en-US" b="1"/>
              <a:t>Custom Animation</a:t>
            </a:r>
            <a:r>
              <a:rPr lang="en-US"/>
              <a:t>, and work with the options that appear.</a:t>
            </a:r>
          </a:p>
          <a:p>
            <a:r>
              <a:rPr lang="en-US" b="1"/>
              <a:t>If this presentation contains an Adobe Flash animation:</a:t>
            </a:r>
            <a:r>
              <a:rPr lang="en-US"/>
              <a:t> To play the Flash file, you must register a Microsoft ActiveX control, called Shockwave Flash Object, on your computer. To do this, download the latest version of the Adobe Flash Player from the Adobe Web site. </a:t>
            </a:r>
            <a:endParaRPr lang="en-US" b="1"/>
          </a:p>
          <a:p>
            <a:r>
              <a:rPr lang="en-US" b="1"/>
              <a:t>Warning</a:t>
            </a:r>
            <a:r>
              <a:rPr lang="en-US"/>
              <a:t> about saving the Flash animations: The Flash animations will play in versions back to PowerPoint 2000. However: If you want to save this template in PowerPoint 2007, save it in the earlier PowerPoint file format: </a:t>
            </a:r>
            <a:r>
              <a:rPr lang="en-US" b="1"/>
              <a:t>PowerPoint 97-2003 Presentation (*.ppt)  </a:t>
            </a:r>
            <a:r>
              <a:rPr lang="en-US"/>
              <a:t>or </a:t>
            </a:r>
            <a:r>
              <a:rPr lang="en-US" b="1"/>
              <a:t>PowerPoint 97-2003 Template (*.pot)</a:t>
            </a:r>
            <a:r>
              <a:rPr lang="en-US"/>
              <a:t>.</a:t>
            </a:r>
            <a:r>
              <a:rPr lang="en-US" b="1"/>
              <a:t> </a:t>
            </a:r>
            <a:r>
              <a:rPr lang="en-US"/>
              <a:t>(You’ll see the file types in the </a:t>
            </a:r>
            <a:r>
              <a:rPr lang="en-US" b="1"/>
              <a:t>Save As</a:t>
            </a:r>
            <a:r>
              <a:rPr lang="en-US"/>
              <a:t> dialog box, next to</a:t>
            </a:r>
            <a:r>
              <a:rPr lang="en-US" b="1"/>
              <a:t> Save as type</a:t>
            </a:r>
            <a:r>
              <a:rPr lang="en-US"/>
              <a:t>.) If you save it in a PowerPoint 2007 file format, such as </a:t>
            </a:r>
            <a:r>
              <a:rPr lang="en-US" b="1"/>
              <a:t>PowerPoint Presentation (*.pptx) </a:t>
            </a:r>
            <a:r>
              <a:rPr lang="en-US"/>
              <a:t>or </a:t>
            </a:r>
            <a:r>
              <a:rPr lang="en-US" b="1"/>
              <a:t>PowerPoint Template (*.potx)</a:t>
            </a:r>
            <a:r>
              <a:rPr lang="en-US"/>
              <a:t>, the animations won’t be retained in the saved file.</a:t>
            </a:r>
          </a:p>
          <a:p>
            <a:r>
              <a:rPr lang="en-US" b="1"/>
              <a:t>Slide transitions:</a:t>
            </a:r>
            <a:r>
              <a:rPr lang="en-US"/>
              <a:t> The </a:t>
            </a:r>
            <a:r>
              <a:rPr lang="en-US" b="1"/>
              <a:t>Wipe Down</a:t>
            </a:r>
            <a:r>
              <a:rPr lang="en-US"/>
              <a:t> transition is applied throughout the show. If you want a different one, go to the </a:t>
            </a:r>
            <a:r>
              <a:rPr lang="en-US" b="1"/>
              <a:t>Slide Show</a:t>
            </a:r>
            <a:r>
              <a:rPr lang="en-US"/>
              <a:t> menu, click </a:t>
            </a:r>
            <a:r>
              <a:rPr lang="en-US" b="1"/>
              <a:t>Slide Transition</a:t>
            </a:r>
            <a:r>
              <a:rPr lang="en-US"/>
              <a:t>, and work with the options that appear. </a:t>
            </a:r>
          </a:p>
          <a:p>
            <a:r>
              <a:rPr lang="en-US" b="1"/>
              <a:t>Hyperlinks to online course:</a:t>
            </a:r>
            <a:r>
              <a:rPr lang="en-US"/>
              <a:t> The template contains links to the online version of this training course. The links take you to the lesson’s hands-on practice session and to the Quick Reference Card that is published for this course. </a:t>
            </a:r>
            <a:r>
              <a:rPr lang="en-US" b="1"/>
              <a:t>Please take note:</a:t>
            </a:r>
            <a:r>
              <a:rPr lang="en-US"/>
              <a:t> You must have PowerPoint 2007 installed to view the hands-on practice session. If you don’t have PowerPoint 2007, you won’t be able to access the practice instructions. </a:t>
            </a:r>
          </a:p>
          <a:p>
            <a:r>
              <a:rPr lang="en-US" b="1"/>
              <a:t>Headers and footers:</a:t>
            </a:r>
            <a:r>
              <a:rPr lang="en-US"/>
              <a:t> The template contains a footer that has the course title. You can change or remove the footers in the </a:t>
            </a:r>
            <a:r>
              <a:rPr lang="en-US" b="1"/>
              <a:t>Header and Footer</a:t>
            </a:r>
            <a:r>
              <a:rPr lang="en-US"/>
              <a:t> dialog box (which opens from the </a:t>
            </a:r>
            <a:r>
              <a:rPr lang="en-US" b="1"/>
              <a:t>View</a:t>
            </a:r>
            <a:r>
              <a:rPr lang="en-US"/>
              <a:t> menu).</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932F12-3CF6-4BCC-9D4D-A4D65A9205AA}" type="slidenum">
              <a:rPr lang="en-US"/>
              <a:pPr/>
              <a:t>2</a:t>
            </a:fld>
            <a:endParaRPr lang="en-US"/>
          </a:p>
        </p:txBody>
      </p:sp>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Even though many people do not have a taste for gardening activities, I have grown to like gardening since my childhood. As a child, I used to visit my grandparents, and my grandmother had a garden in her backyard. Every time I visited her, I always accompanied her to the garden. It was not interesting at first, but as I grew up and interacted with her often, I also became fond of her gardening practice. Gardening is more than just growing fruits and flowers in the backyard as it also helps in conserving the environment as well as improves the aesthetic value of the home environment.</a:t>
            </a:r>
          </a:p>
          <a:p>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6901121-1B34-438D-AF48-AF630917BE6A}" type="slidenum">
              <a:rPr lang="en-US"/>
              <a:pPr/>
              <a:t>3</a:t>
            </a:fld>
            <a:endParaRPr lang="en-US"/>
          </a:p>
        </p:txBody>
      </p:sp>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p:txBody>
          <a:bodyPr/>
          <a:lstStyle/>
          <a:p>
            <a:r>
              <a:rPr lang="en-US" sz="1200" kern="1200" dirty="0" smtClean="0">
                <a:solidFill>
                  <a:schemeClr val="tx1"/>
                </a:solidFill>
                <a:effectLst/>
                <a:latin typeface="Arial" charset="0"/>
                <a:ea typeface="+mn-ea"/>
                <a:cs typeface="+mn-cs"/>
              </a:rPr>
              <a:t>Today, everyone is aware of the discussion about global warming and climate change effects. People are also aware of the fact that climate change has been caused by human activities. Therefore, no one will come from another planet to fix what we have destroyed. Curbing the impacts of global warming and climate change should begin with individual responsibility. People need to start taking responsibility for ensuring that they contribute to the betterment of the environment. Throughout my life as a child, and as I grew up, I experienced how gardening can bring positive impacts to the environment</a:t>
            </a: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DCBEB-B812-4E92-963E-B64019623A24}" type="slidenum">
              <a:rPr lang="en-US"/>
              <a:pPr/>
              <a:t>4</a:t>
            </a:fld>
            <a:endParaRPr lang="en-US"/>
          </a:p>
        </p:txBody>
      </p:sp>
      <p:sp>
        <p:nvSpPr>
          <p:cNvPr id="187394" name="Rectangle 2"/>
          <p:cNvSpPr>
            <a:spLocks noGrp="1" noRot="1" noChangeAspect="1" noChangeArrowheads="1" noTextEdit="1"/>
          </p:cNvSpPr>
          <p:nvPr>
            <p:ph type="sldImg"/>
          </p:nvPr>
        </p:nvSpPr>
        <p:spPr>
          <a:ln/>
        </p:spPr>
      </p:sp>
      <p:sp>
        <p:nvSpPr>
          <p:cNvPr id="1873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Plants are known to be effective absorbents of carbon dioxide and other air pollutants. In turn, they release clean oxygen air and fragrance to the environment. Apart from taking away the greenhouse gases which are responsible for climate change, gardening can also help improve soil stability; thus, reduces erosion as well as keeps the sediment out of the roads or storm drains.</a:t>
            </a:r>
          </a:p>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C3DA861-C8D1-4393-95F6-B2AF11A7971B}" type="slidenum">
              <a:rPr lang="en-US"/>
              <a:pPr/>
              <a:t>5</a:t>
            </a:fld>
            <a:endParaRPr lang="en-US"/>
          </a:p>
        </p:txBody>
      </p:sp>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Many people continue to be affected by lifestyle diseases, which can be prevented by just changing the way people live. Gardening is good for the body and mind as it is an effective form of exercise. According to Organic et al. (2014), gardening has been associated with reduced stress levels, lower blood pressure, reduced body cholesterol, and decrease depression. These are the conditions associated with lifestyle diseases such as diabetes, heart conditions, cancer, and hypertension. Most of these lifestyle conditions require good organic foods, and backyard gardening offers the most opportunity to grow fruits, vegetables, and herbs that can be accessed easily (</a:t>
            </a:r>
            <a:r>
              <a:rPr lang="en-US" sz="1200" kern="1200" dirty="0" err="1" smtClean="0">
                <a:solidFill>
                  <a:schemeClr val="tx1"/>
                </a:solidFill>
                <a:effectLst/>
                <a:latin typeface="Arial" charset="0"/>
                <a:ea typeface="+mn-ea"/>
                <a:cs typeface="+mn-cs"/>
              </a:rPr>
              <a:t>Galhena</a:t>
            </a:r>
            <a:r>
              <a:rPr lang="en-US" sz="1200" kern="1200" dirty="0" smtClean="0">
                <a:solidFill>
                  <a:schemeClr val="tx1"/>
                </a:solidFill>
                <a:effectLst/>
                <a:latin typeface="Arial" charset="0"/>
                <a:ea typeface="+mn-ea"/>
                <a:cs typeface="+mn-cs"/>
              </a:rPr>
              <a:t> et al., 2013). Therefore, engaging in gardening activities is not a punishment as some people may like to look at it, but instead, it offers an individual an opportunity to enhance the wellbeing of the mind and the body while enjoying what one likes the most.</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5F5115-E6ED-468B-A343-4EDB075E32F8}" type="slidenum">
              <a:rPr lang="en-US"/>
              <a:pPr/>
              <a:t>6</a:t>
            </a:fld>
            <a:endParaRPr lang="en-US"/>
          </a:p>
        </p:txBody>
      </p:sp>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If there is no other reason, engage in gardening for its self-satisfactory benefits. Anyone can start a home garden and see the benefits, including self-satisfaction. From planning to planting and seeing the plants grow provides an amazing experience that can fill a person with both pride and satisfaction. Furthermore, unlike other hobbies that are limited to the availability of financial resources, time, and age, gardening is limited by neither of the above factors. This is a life-time hobby that everyone can get to enjoy. </a:t>
            </a:r>
          </a:p>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p:spPr>
        <p:txBody>
          <a:bodyPr/>
          <a:lstStyle>
            <a:lvl1pPr algn="ctr">
              <a:defRPr sz="4400">
                <a:solidFill>
                  <a:schemeClr val="tx1"/>
                </a:solidFill>
              </a:defRPr>
            </a:lvl1pPr>
          </a:lstStyle>
          <a:p>
            <a:pPr lvl="0"/>
            <a:r>
              <a:rPr lang="en-US" noProof="0" smtClean="0"/>
              <a:t>Click to edit Master title style</a:t>
            </a:r>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defRPr sz="3200">
                <a:solidFill>
                  <a:srgbClr val="FF9900"/>
                </a:solidFill>
              </a:defRPr>
            </a:lvl1pPr>
          </a:lstStyle>
          <a:p>
            <a:pPr lvl="0"/>
            <a:r>
              <a:rPr lang="en-US" noProof="0" smtClean="0"/>
              <a:t>Click to edit Master subtitle style</a:t>
            </a:r>
          </a:p>
        </p:txBody>
      </p:sp>
      <p:sp>
        <p:nvSpPr>
          <p:cNvPr id="4100" name="Rectangle 4"/>
          <p:cNvSpPr>
            <a:spLocks noGrp="1" noChangeArrowheads="1"/>
          </p:cNvSpPr>
          <p:nvPr>
            <p:ph type="dt" sz="half" idx="2"/>
          </p:nvPr>
        </p:nvSpPr>
        <p:spPr>
          <a:xfrm>
            <a:off x="457200" y="6245225"/>
            <a:ext cx="2133600" cy="476250"/>
          </a:xfrm>
        </p:spPr>
        <p:txBody>
          <a:bodyPr/>
          <a:lstStyle>
            <a:lvl1pPr>
              <a:defRPr sz="1800"/>
            </a:lvl1pPr>
          </a:lstStyle>
          <a:p>
            <a:endParaRPr lang="en-US"/>
          </a:p>
        </p:txBody>
      </p:sp>
      <p:sp>
        <p:nvSpPr>
          <p:cNvPr id="4101" name="Rectangle 5"/>
          <p:cNvSpPr>
            <a:spLocks noGrp="1" noChangeArrowheads="1"/>
          </p:cNvSpPr>
          <p:nvPr>
            <p:ph type="ftr" sz="quarter" idx="3"/>
          </p:nvPr>
        </p:nvSpPr>
        <p:spPr>
          <a:xfrm>
            <a:off x="3124200" y="6200775"/>
            <a:ext cx="2895600" cy="476250"/>
          </a:xfrm>
        </p:spPr>
        <p:txBody>
          <a:bodyPr/>
          <a:lstStyle>
            <a:lvl1pPr>
              <a:defRPr sz="1800"/>
            </a:lvl1pPr>
          </a:lstStyle>
          <a:p>
            <a:r>
              <a:rPr lang="en-US"/>
              <a:t>Discover the power of custom layouts</a:t>
            </a:r>
          </a:p>
        </p:txBody>
      </p:sp>
      <p:sp>
        <p:nvSpPr>
          <p:cNvPr id="4102" name="Rectangle 6"/>
          <p:cNvSpPr>
            <a:spLocks noGrp="1" noChangeArrowheads="1"/>
          </p:cNvSpPr>
          <p:nvPr>
            <p:ph type="sldNum" sz="quarter" idx="4"/>
          </p:nvPr>
        </p:nvSpPr>
        <p:spPr>
          <a:xfrm>
            <a:off x="6553200" y="6245225"/>
            <a:ext cx="2133600" cy="476250"/>
          </a:xfrm>
        </p:spPr>
        <p:txBody>
          <a:bodyPr/>
          <a:lstStyle>
            <a:lvl1pPr>
              <a:defRPr sz="1800"/>
            </a:lvl1pPr>
          </a:lstStyle>
          <a:p>
            <a:fld id="{9A4C2113-8CA4-4F06-8FC7-67CE5129EB43}" type="slidenum">
              <a:rPr lang="en-US"/>
              <a:pPr/>
              <a:t>‹#›</a:t>
            </a:fld>
            <a:endParaRPr lang="en-US"/>
          </a:p>
        </p:txBody>
      </p:sp>
    </p:spTree>
  </p:cSld>
  <p:clrMapOvr>
    <a:masterClrMapping/>
  </p:clrMapOvr>
  <p:transition spd="med">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Discover the power of custom layouts</a:t>
            </a:r>
          </a:p>
        </p:txBody>
      </p:sp>
      <p:sp>
        <p:nvSpPr>
          <p:cNvPr id="6" name="Slide Number Placeholder 5"/>
          <p:cNvSpPr>
            <a:spLocks noGrp="1"/>
          </p:cNvSpPr>
          <p:nvPr>
            <p:ph type="sldNum" sz="quarter" idx="12"/>
          </p:nvPr>
        </p:nvSpPr>
        <p:spPr/>
        <p:txBody>
          <a:bodyPr/>
          <a:lstStyle>
            <a:lvl1pPr>
              <a:defRPr/>
            </a:lvl1pPr>
          </a:lstStyle>
          <a:p>
            <a:fld id="{1D6EBE8E-1FB3-4921-A830-65E183170345}" type="slidenum">
              <a:rPr lang="en-US"/>
              <a:pPr/>
              <a:t>‹#›</a:t>
            </a:fld>
            <a:endParaRPr lang="en-US"/>
          </a:p>
        </p:txBody>
      </p:sp>
    </p:spTree>
    <p:extLst>
      <p:ext uri="{BB962C8B-B14F-4D97-AF65-F5344CB8AC3E}">
        <p14:creationId xmlns:p14="http://schemas.microsoft.com/office/powerpoint/2010/main" val="17709083"/>
      </p:ext>
    </p:extLst>
  </p:cSld>
  <p:clrMapOvr>
    <a:masterClrMapping/>
  </p:clrMapOvr>
  <p:transition spd="med">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Discover the power of custom layouts</a:t>
            </a:r>
          </a:p>
        </p:txBody>
      </p:sp>
      <p:sp>
        <p:nvSpPr>
          <p:cNvPr id="6" name="Slide Number Placeholder 5"/>
          <p:cNvSpPr>
            <a:spLocks noGrp="1"/>
          </p:cNvSpPr>
          <p:nvPr>
            <p:ph type="sldNum" sz="quarter" idx="12"/>
          </p:nvPr>
        </p:nvSpPr>
        <p:spPr/>
        <p:txBody>
          <a:bodyPr/>
          <a:lstStyle>
            <a:lvl1pPr>
              <a:defRPr/>
            </a:lvl1pPr>
          </a:lstStyle>
          <a:p>
            <a:fld id="{46E0699A-8354-4DFC-8667-23392E320C49}" type="slidenum">
              <a:rPr lang="en-US"/>
              <a:pPr/>
              <a:t>‹#›</a:t>
            </a:fld>
            <a:endParaRPr lang="en-US"/>
          </a:p>
        </p:txBody>
      </p:sp>
    </p:spTree>
    <p:extLst>
      <p:ext uri="{BB962C8B-B14F-4D97-AF65-F5344CB8AC3E}">
        <p14:creationId xmlns:p14="http://schemas.microsoft.com/office/powerpoint/2010/main" val="36402499"/>
      </p:ext>
    </p:extLst>
  </p:cSld>
  <p:clrMapOvr>
    <a:masterClrMapping/>
  </p:clrMapOvr>
  <p:transition spd="med">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0838" y="914400"/>
            <a:ext cx="4138612"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914400"/>
            <a:ext cx="41402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Discover the power of custom layouts</a:t>
            </a:r>
          </a:p>
        </p:txBody>
      </p:sp>
      <p:sp>
        <p:nvSpPr>
          <p:cNvPr id="7" name="Slide Number Placeholder 6"/>
          <p:cNvSpPr>
            <a:spLocks noGrp="1"/>
          </p:cNvSpPr>
          <p:nvPr>
            <p:ph type="sldNum" sz="quarter" idx="12"/>
          </p:nvPr>
        </p:nvSpPr>
        <p:spPr/>
        <p:txBody>
          <a:bodyPr/>
          <a:lstStyle>
            <a:lvl1pPr>
              <a:defRPr/>
            </a:lvl1pPr>
          </a:lstStyle>
          <a:p>
            <a:fld id="{CB4588BA-31C1-4300-B665-056081934E52}" type="slidenum">
              <a:rPr lang="en-US"/>
              <a:pPr/>
              <a:t>‹#›</a:t>
            </a:fld>
            <a:endParaRPr lang="en-US"/>
          </a:p>
        </p:txBody>
      </p:sp>
    </p:spTree>
    <p:extLst>
      <p:ext uri="{BB962C8B-B14F-4D97-AF65-F5344CB8AC3E}">
        <p14:creationId xmlns:p14="http://schemas.microsoft.com/office/powerpoint/2010/main" val="2955282602"/>
      </p:ext>
    </p:extLst>
  </p:cSld>
  <p:clrMapOvr>
    <a:masterClrMapping/>
  </p:clrMapOvr>
  <p:transition spd="med">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r>
              <a:rPr lang="en-US"/>
              <a:t>Discover the power of custom layouts</a:t>
            </a:r>
          </a:p>
        </p:txBody>
      </p:sp>
      <p:sp>
        <p:nvSpPr>
          <p:cNvPr id="9" name="Slide Number Placeholder 8"/>
          <p:cNvSpPr>
            <a:spLocks noGrp="1"/>
          </p:cNvSpPr>
          <p:nvPr>
            <p:ph type="sldNum" sz="quarter" idx="12"/>
          </p:nvPr>
        </p:nvSpPr>
        <p:spPr/>
        <p:txBody>
          <a:bodyPr/>
          <a:lstStyle>
            <a:lvl1pPr>
              <a:defRPr/>
            </a:lvl1pPr>
          </a:lstStyle>
          <a:p>
            <a:fld id="{8DD3EC6C-FDCB-41C0-98E5-3283AEB4EE1D}" type="slidenum">
              <a:rPr lang="en-US"/>
              <a:pPr/>
              <a:t>‹#›</a:t>
            </a:fld>
            <a:endParaRPr lang="en-US"/>
          </a:p>
        </p:txBody>
      </p:sp>
    </p:spTree>
    <p:extLst>
      <p:ext uri="{BB962C8B-B14F-4D97-AF65-F5344CB8AC3E}">
        <p14:creationId xmlns:p14="http://schemas.microsoft.com/office/powerpoint/2010/main" val="2604882717"/>
      </p:ext>
    </p:extLst>
  </p:cSld>
  <p:clrMapOvr>
    <a:masterClrMapping/>
  </p:clrMapOvr>
  <p:transition spd="med">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r>
              <a:rPr lang="en-US"/>
              <a:t>Discover the power of custom layouts</a:t>
            </a:r>
          </a:p>
        </p:txBody>
      </p:sp>
      <p:sp>
        <p:nvSpPr>
          <p:cNvPr id="5" name="Slide Number Placeholder 4"/>
          <p:cNvSpPr>
            <a:spLocks noGrp="1"/>
          </p:cNvSpPr>
          <p:nvPr>
            <p:ph type="sldNum" sz="quarter" idx="12"/>
          </p:nvPr>
        </p:nvSpPr>
        <p:spPr/>
        <p:txBody>
          <a:bodyPr/>
          <a:lstStyle>
            <a:lvl1pPr>
              <a:defRPr/>
            </a:lvl1pPr>
          </a:lstStyle>
          <a:p>
            <a:fld id="{8044C48E-C505-4BDC-9922-70A5227D8498}" type="slidenum">
              <a:rPr lang="en-US"/>
              <a:pPr/>
              <a:t>‹#›</a:t>
            </a:fld>
            <a:endParaRPr lang="en-US"/>
          </a:p>
        </p:txBody>
      </p:sp>
    </p:spTree>
    <p:extLst>
      <p:ext uri="{BB962C8B-B14F-4D97-AF65-F5344CB8AC3E}">
        <p14:creationId xmlns:p14="http://schemas.microsoft.com/office/powerpoint/2010/main" val="1706110851"/>
      </p:ext>
    </p:extLst>
  </p:cSld>
  <p:clrMapOvr>
    <a:masterClrMapping/>
  </p:clrMapOvr>
  <p:transition spd="med">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r>
              <a:rPr lang="en-US"/>
              <a:t>Discover the power of custom layouts</a:t>
            </a:r>
          </a:p>
        </p:txBody>
      </p:sp>
      <p:sp>
        <p:nvSpPr>
          <p:cNvPr id="4" name="Slide Number Placeholder 3"/>
          <p:cNvSpPr>
            <a:spLocks noGrp="1"/>
          </p:cNvSpPr>
          <p:nvPr>
            <p:ph type="sldNum" sz="quarter" idx="12"/>
          </p:nvPr>
        </p:nvSpPr>
        <p:spPr/>
        <p:txBody>
          <a:bodyPr/>
          <a:lstStyle>
            <a:lvl1pPr>
              <a:defRPr/>
            </a:lvl1pPr>
          </a:lstStyle>
          <a:p>
            <a:fld id="{788634E6-1DE3-4516-9FD2-CD94BA8758C0}" type="slidenum">
              <a:rPr lang="en-US"/>
              <a:pPr/>
              <a:t>‹#›</a:t>
            </a:fld>
            <a:endParaRPr lang="en-US"/>
          </a:p>
        </p:txBody>
      </p:sp>
    </p:spTree>
    <p:extLst>
      <p:ext uri="{BB962C8B-B14F-4D97-AF65-F5344CB8AC3E}">
        <p14:creationId xmlns:p14="http://schemas.microsoft.com/office/powerpoint/2010/main" val="3042719161"/>
      </p:ext>
    </p:extLst>
  </p:cSld>
  <p:clrMapOvr>
    <a:masterClrMapping/>
  </p:clrMapOvr>
  <p:transition spd="med">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Discover the power of custom layouts</a:t>
            </a:r>
          </a:p>
        </p:txBody>
      </p:sp>
      <p:sp>
        <p:nvSpPr>
          <p:cNvPr id="7" name="Slide Number Placeholder 6"/>
          <p:cNvSpPr>
            <a:spLocks noGrp="1"/>
          </p:cNvSpPr>
          <p:nvPr>
            <p:ph type="sldNum" sz="quarter" idx="12"/>
          </p:nvPr>
        </p:nvSpPr>
        <p:spPr/>
        <p:txBody>
          <a:bodyPr/>
          <a:lstStyle>
            <a:lvl1pPr>
              <a:defRPr/>
            </a:lvl1pPr>
          </a:lstStyle>
          <a:p>
            <a:fld id="{587D0D11-6AE8-4719-AF0E-679F35BFF5C8}" type="slidenum">
              <a:rPr lang="en-US"/>
              <a:pPr/>
              <a:t>‹#›</a:t>
            </a:fld>
            <a:endParaRPr lang="en-US"/>
          </a:p>
        </p:txBody>
      </p:sp>
    </p:spTree>
    <p:extLst>
      <p:ext uri="{BB962C8B-B14F-4D97-AF65-F5344CB8AC3E}">
        <p14:creationId xmlns:p14="http://schemas.microsoft.com/office/powerpoint/2010/main" val="4080282822"/>
      </p:ext>
    </p:extLst>
  </p:cSld>
  <p:clrMapOvr>
    <a:masterClrMapping/>
  </p:clrMapOvr>
  <p:transition spd="med">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r>
              <a:rPr lang="en-US"/>
              <a:t>Discover the power of custom layouts</a:t>
            </a:r>
          </a:p>
        </p:txBody>
      </p:sp>
      <p:sp>
        <p:nvSpPr>
          <p:cNvPr id="7" name="Slide Number Placeholder 6"/>
          <p:cNvSpPr>
            <a:spLocks noGrp="1"/>
          </p:cNvSpPr>
          <p:nvPr>
            <p:ph type="sldNum" sz="quarter" idx="12"/>
          </p:nvPr>
        </p:nvSpPr>
        <p:spPr/>
        <p:txBody>
          <a:bodyPr/>
          <a:lstStyle>
            <a:lvl1pPr>
              <a:defRPr/>
            </a:lvl1pPr>
          </a:lstStyle>
          <a:p>
            <a:fld id="{4A750440-2D86-4BAF-A126-046913CC3C5D}" type="slidenum">
              <a:rPr lang="en-US"/>
              <a:pPr/>
              <a:t>‹#›</a:t>
            </a:fld>
            <a:endParaRPr lang="en-US"/>
          </a:p>
        </p:txBody>
      </p:sp>
    </p:spTree>
    <p:extLst>
      <p:ext uri="{BB962C8B-B14F-4D97-AF65-F5344CB8AC3E}">
        <p14:creationId xmlns:p14="http://schemas.microsoft.com/office/powerpoint/2010/main" val="1317424367"/>
      </p:ext>
    </p:extLst>
  </p:cSld>
  <p:clrMapOvr>
    <a:masterClrMapping/>
  </p:clrMapOvr>
  <p:transition spd="med">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Discover the power of custom layouts</a:t>
            </a:r>
          </a:p>
        </p:txBody>
      </p:sp>
      <p:sp>
        <p:nvSpPr>
          <p:cNvPr id="6" name="Slide Number Placeholder 5"/>
          <p:cNvSpPr>
            <a:spLocks noGrp="1"/>
          </p:cNvSpPr>
          <p:nvPr>
            <p:ph type="sldNum" sz="quarter" idx="12"/>
          </p:nvPr>
        </p:nvSpPr>
        <p:spPr/>
        <p:txBody>
          <a:bodyPr/>
          <a:lstStyle>
            <a:lvl1pPr>
              <a:defRPr/>
            </a:lvl1pPr>
          </a:lstStyle>
          <a:p>
            <a:fld id="{1911AD2F-52E3-4AF5-BEF4-A05AB2C55045}" type="slidenum">
              <a:rPr lang="en-US"/>
              <a:pPr/>
              <a:t>‹#›</a:t>
            </a:fld>
            <a:endParaRPr lang="en-US"/>
          </a:p>
        </p:txBody>
      </p:sp>
    </p:spTree>
    <p:extLst>
      <p:ext uri="{BB962C8B-B14F-4D97-AF65-F5344CB8AC3E}">
        <p14:creationId xmlns:p14="http://schemas.microsoft.com/office/powerpoint/2010/main" val="883399611"/>
      </p:ext>
    </p:extLst>
  </p:cSld>
  <p:clrMapOvr>
    <a:masterClrMapping/>
  </p:clrMapOvr>
  <p:transition spd="med">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73025"/>
            <a:ext cx="214153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4313" y="73025"/>
            <a:ext cx="6273800"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r>
              <a:rPr lang="en-US"/>
              <a:t>Discover the power of custom layouts</a:t>
            </a:r>
          </a:p>
        </p:txBody>
      </p:sp>
      <p:sp>
        <p:nvSpPr>
          <p:cNvPr id="6" name="Slide Number Placeholder 5"/>
          <p:cNvSpPr>
            <a:spLocks noGrp="1"/>
          </p:cNvSpPr>
          <p:nvPr>
            <p:ph type="sldNum" sz="quarter" idx="12"/>
          </p:nvPr>
        </p:nvSpPr>
        <p:spPr/>
        <p:txBody>
          <a:bodyPr/>
          <a:lstStyle>
            <a:lvl1pPr>
              <a:defRPr/>
            </a:lvl1pPr>
          </a:lstStyle>
          <a:p>
            <a:fld id="{05E67F67-1757-4FAE-A5A1-CF3236377CB5}" type="slidenum">
              <a:rPr lang="en-US"/>
              <a:pPr/>
              <a:t>‹#›</a:t>
            </a:fld>
            <a:endParaRPr lang="en-US"/>
          </a:p>
        </p:txBody>
      </p:sp>
    </p:spTree>
    <p:extLst>
      <p:ext uri="{BB962C8B-B14F-4D97-AF65-F5344CB8AC3E}">
        <p14:creationId xmlns:p14="http://schemas.microsoft.com/office/powerpoint/2010/main" val="236504155"/>
      </p:ext>
    </p:extLst>
  </p:cSld>
  <p:clrMapOvr>
    <a:masterClrMapping/>
  </p:clrMapOvr>
  <p:transition spd="med">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5"/>
            <a:ext cx="8229600" cy="6096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350838" y="914400"/>
            <a:ext cx="4138612"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1850" y="914400"/>
            <a:ext cx="4140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0077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2717800" y="6200775"/>
            <a:ext cx="3708400" cy="476250"/>
          </a:xfrm>
        </p:spPr>
        <p:txBody>
          <a:bodyPr/>
          <a:lstStyle>
            <a:lvl1pPr>
              <a:defRPr/>
            </a:lvl1pPr>
          </a:lstStyle>
          <a:p>
            <a:r>
              <a:rPr lang="en-US"/>
              <a:t>Discover the power of custom layouts</a:t>
            </a:r>
          </a:p>
        </p:txBody>
      </p:sp>
      <p:sp>
        <p:nvSpPr>
          <p:cNvPr id="7" name="Slide Number Placeholder 6"/>
          <p:cNvSpPr>
            <a:spLocks noGrp="1"/>
          </p:cNvSpPr>
          <p:nvPr>
            <p:ph type="sldNum" sz="quarter" idx="12"/>
          </p:nvPr>
        </p:nvSpPr>
        <p:spPr>
          <a:xfrm>
            <a:off x="6553200" y="6200775"/>
            <a:ext cx="2133600" cy="476250"/>
          </a:xfrm>
        </p:spPr>
        <p:txBody>
          <a:bodyPr/>
          <a:lstStyle>
            <a:lvl1pPr>
              <a:defRPr/>
            </a:lvl1pPr>
          </a:lstStyle>
          <a:p>
            <a:fld id="{5547CD8C-E41C-4B2A-BE32-53459D07DEAA}" type="slidenum">
              <a:rPr lang="en-US"/>
              <a:pPr/>
              <a:t>‹#›</a:t>
            </a:fld>
            <a:endParaRPr lang="en-US"/>
          </a:p>
        </p:txBody>
      </p:sp>
    </p:spTree>
    <p:extLst>
      <p:ext uri="{BB962C8B-B14F-4D97-AF65-F5344CB8AC3E}">
        <p14:creationId xmlns:p14="http://schemas.microsoft.com/office/powerpoint/2010/main" val="3474570814"/>
      </p:ext>
    </p:extLst>
  </p:cSld>
  <p:clrMapOvr>
    <a:masterClrMapping/>
  </p:clrMapOvr>
  <p:transition spd="med">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5"/>
            <a:ext cx="82296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50838" y="914400"/>
            <a:ext cx="4138612"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850" y="914400"/>
            <a:ext cx="41402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0077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2717800" y="6200775"/>
            <a:ext cx="3708400" cy="476250"/>
          </a:xfrm>
        </p:spPr>
        <p:txBody>
          <a:bodyPr/>
          <a:lstStyle>
            <a:lvl1pPr>
              <a:defRPr/>
            </a:lvl1pPr>
          </a:lstStyle>
          <a:p>
            <a:r>
              <a:rPr lang="en-US"/>
              <a:t>Discover the power of custom layouts</a:t>
            </a:r>
          </a:p>
        </p:txBody>
      </p:sp>
      <p:sp>
        <p:nvSpPr>
          <p:cNvPr id="7" name="Slide Number Placeholder 6"/>
          <p:cNvSpPr>
            <a:spLocks noGrp="1"/>
          </p:cNvSpPr>
          <p:nvPr>
            <p:ph type="sldNum" sz="quarter" idx="12"/>
          </p:nvPr>
        </p:nvSpPr>
        <p:spPr>
          <a:xfrm>
            <a:off x="6553200" y="6200775"/>
            <a:ext cx="2133600" cy="476250"/>
          </a:xfrm>
        </p:spPr>
        <p:txBody>
          <a:bodyPr/>
          <a:lstStyle>
            <a:lvl1pPr>
              <a:defRPr/>
            </a:lvl1pPr>
          </a:lstStyle>
          <a:p>
            <a:fld id="{4982EDDE-72C5-4116-BAAB-2564C60A8423}" type="slidenum">
              <a:rPr lang="en-US"/>
              <a:pPr/>
              <a:t>‹#›</a:t>
            </a:fld>
            <a:endParaRPr lang="en-US"/>
          </a:p>
        </p:txBody>
      </p:sp>
    </p:spTree>
    <p:extLst>
      <p:ext uri="{BB962C8B-B14F-4D97-AF65-F5344CB8AC3E}">
        <p14:creationId xmlns:p14="http://schemas.microsoft.com/office/powerpoint/2010/main" val="3298442844"/>
      </p:ext>
    </p:extLst>
  </p:cSld>
  <p:clrMapOvr>
    <a:masterClrMapping/>
  </p:clrMapOvr>
  <p:transition spd="med">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5"/>
          <a:srcRect/>
          <a:stretch>
            <a:fillRect r="-16866"/>
          </a:stretch>
        </a:blip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57225"/>
          </a:xfrm>
          <a:prstGeom prst="rect">
            <a:avLst/>
          </a:prstGeom>
          <a:solidFill>
            <a:schemeClr val="tx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spcAft>
                <a:spcPct val="75000"/>
              </a:spcAft>
            </a:pPr>
            <a:endParaRPr lang="en-US" sz="2400">
              <a:solidFill>
                <a:schemeClr val="tx2"/>
              </a:solidFill>
            </a:endParaRPr>
          </a:p>
        </p:txBody>
      </p:sp>
      <p:sp>
        <p:nvSpPr>
          <p:cNvPr id="3075" name="Rectangle 3"/>
          <p:cNvSpPr>
            <a:spLocks noChangeArrowheads="1"/>
          </p:cNvSpPr>
          <p:nvPr/>
        </p:nvSpPr>
        <p:spPr bwMode="auto">
          <a:xfrm>
            <a:off x="0" y="6200775"/>
            <a:ext cx="9144000" cy="657225"/>
          </a:xfrm>
          <a:prstGeom prst="rect">
            <a:avLst/>
          </a:prstGeom>
          <a:solidFill>
            <a:schemeClr val="tx1"/>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spcBef>
                <a:spcPct val="20000"/>
              </a:spcBef>
              <a:spcAft>
                <a:spcPct val="75000"/>
              </a:spcAft>
            </a:pPr>
            <a:endParaRPr lang="en-US" sz="2400">
              <a:solidFill>
                <a:schemeClr val="tx2"/>
              </a:solidFill>
            </a:endParaRPr>
          </a:p>
        </p:txBody>
      </p:sp>
      <p:sp>
        <p:nvSpPr>
          <p:cNvPr id="3076" name="Rectangle 4"/>
          <p:cNvSpPr>
            <a:spLocks noGrp="1" noChangeArrowheads="1"/>
          </p:cNvSpPr>
          <p:nvPr>
            <p:ph type="body" idx="1"/>
          </p:nvPr>
        </p:nvSpPr>
        <p:spPr bwMode="auto">
          <a:xfrm>
            <a:off x="350838" y="914400"/>
            <a:ext cx="8431212"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Grp="1" noChangeArrowheads="1"/>
          </p:cNvSpPr>
          <p:nvPr>
            <p:ph type="title"/>
          </p:nvPr>
        </p:nvSpPr>
        <p:spPr bwMode="auto">
          <a:xfrm>
            <a:off x="214313" y="73025"/>
            <a:ext cx="82296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078" name="Rectangle 6"/>
          <p:cNvSpPr>
            <a:spLocks noGrp="1" noChangeArrowheads="1"/>
          </p:cNvSpPr>
          <p:nvPr>
            <p:ph type="dt" sz="half" idx="2"/>
          </p:nvPr>
        </p:nvSpPr>
        <p:spPr bwMode="auto">
          <a:xfrm>
            <a:off x="457200" y="62007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defRPr sz="1600">
                <a:solidFill>
                  <a:srgbClr val="005AB4"/>
                </a:solidFill>
              </a:defRPr>
            </a:lvl1pPr>
          </a:lstStyle>
          <a:p>
            <a:endParaRPr lang="en-US"/>
          </a:p>
        </p:txBody>
      </p:sp>
      <p:sp>
        <p:nvSpPr>
          <p:cNvPr id="3079" name="Rectangle 7"/>
          <p:cNvSpPr>
            <a:spLocks noGrp="1" noChangeArrowheads="1"/>
          </p:cNvSpPr>
          <p:nvPr>
            <p:ph type="ftr" sz="quarter" idx="3"/>
          </p:nvPr>
        </p:nvSpPr>
        <p:spPr bwMode="auto">
          <a:xfrm>
            <a:off x="2717800" y="6200775"/>
            <a:ext cx="3708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ctr">
              <a:defRPr sz="1600">
                <a:solidFill>
                  <a:srgbClr val="005AB4"/>
                </a:solidFill>
              </a:defRPr>
            </a:lvl1pPr>
          </a:lstStyle>
          <a:p>
            <a:r>
              <a:rPr lang="en-US"/>
              <a:t>Discover the power of custom layouts</a:t>
            </a:r>
          </a:p>
        </p:txBody>
      </p:sp>
      <p:sp>
        <p:nvSpPr>
          <p:cNvPr id="3080" name="Rectangle 8"/>
          <p:cNvSpPr>
            <a:spLocks noGrp="1" noChangeArrowheads="1"/>
          </p:cNvSpPr>
          <p:nvPr>
            <p:ph type="sldNum" sz="quarter" idx="4"/>
          </p:nvPr>
        </p:nvSpPr>
        <p:spPr bwMode="auto">
          <a:xfrm>
            <a:off x="6553200" y="62007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algn="r">
              <a:defRPr sz="1600">
                <a:solidFill>
                  <a:srgbClr val="005AB4"/>
                </a:solidFill>
              </a:defRPr>
            </a:lvl1pPr>
          </a:lstStyle>
          <a:p>
            <a:fld id="{BCA4D099-272C-4C31-BDD9-345ADECF1A18}"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Lst>
  <p:transition spd="med">
    <p:wipe dir="d"/>
  </p:transition>
  <p:hf sldNum="0" hdr="0" dt="0"/>
  <p:txStyles>
    <p:titleStyle>
      <a:lvl1pPr algn="l" rtl="0" eaLnBrk="1" fontAlgn="base" hangingPunct="1">
        <a:spcBef>
          <a:spcPct val="0"/>
        </a:spcBef>
        <a:spcAft>
          <a:spcPct val="0"/>
        </a:spcAft>
        <a:defRPr sz="3200">
          <a:solidFill>
            <a:srgbClr val="005AB4"/>
          </a:solidFill>
          <a:latin typeface="+mj-lt"/>
          <a:ea typeface="+mj-ea"/>
          <a:cs typeface="+mj-cs"/>
        </a:defRPr>
      </a:lvl1pPr>
      <a:lvl2pPr algn="l" rtl="0" eaLnBrk="1" fontAlgn="base" hangingPunct="1">
        <a:spcBef>
          <a:spcPct val="0"/>
        </a:spcBef>
        <a:spcAft>
          <a:spcPct val="0"/>
        </a:spcAft>
        <a:defRPr sz="3200">
          <a:solidFill>
            <a:srgbClr val="005AB4"/>
          </a:solidFill>
          <a:latin typeface="Arial" charset="0"/>
        </a:defRPr>
      </a:lvl2pPr>
      <a:lvl3pPr algn="l" rtl="0" eaLnBrk="1" fontAlgn="base" hangingPunct="1">
        <a:spcBef>
          <a:spcPct val="0"/>
        </a:spcBef>
        <a:spcAft>
          <a:spcPct val="0"/>
        </a:spcAft>
        <a:defRPr sz="3200">
          <a:solidFill>
            <a:srgbClr val="005AB4"/>
          </a:solidFill>
          <a:latin typeface="Arial" charset="0"/>
        </a:defRPr>
      </a:lvl3pPr>
      <a:lvl4pPr algn="l" rtl="0" eaLnBrk="1" fontAlgn="base" hangingPunct="1">
        <a:spcBef>
          <a:spcPct val="0"/>
        </a:spcBef>
        <a:spcAft>
          <a:spcPct val="0"/>
        </a:spcAft>
        <a:defRPr sz="3200">
          <a:solidFill>
            <a:srgbClr val="005AB4"/>
          </a:solidFill>
          <a:latin typeface="Arial" charset="0"/>
        </a:defRPr>
      </a:lvl4pPr>
      <a:lvl5pPr algn="l" rtl="0" eaLnBrk="1" fontAlgn="base" hangingPunct="1">
        <a:spcBef>
          <a:spcPct val="0"/>
        </a:spcBef>
        <a:spcAft>
          <a:spcPct val="0"/>
        </a:spcAft>
        <a:defRPr sz="3200">
          <a:solidFill>
            <a:srgbClr val="005AB4"/>
          </a:solidFill>
          <a:latin typeface="Arial" charset="0"/>
        </a:defRPr>
      </a:lvl5pPr>
      <a:lvl6pPr marL="457200" algn="l" rtl="0" eaLnBrk="1" fontAlgn="base" hangingPunct="1">
        <a:spcBef>
          <a:spcPct val="0"/>
        </a:spcBef>
        <a:spcAft>
          <a:spcPct val="0"/>
        </a:spcAft>
        <a:defRPr sz="3200">
          <a:solidFill>
            <a:srgbClr val="005AB4"/>
          </a:solidFill>
          <a:latin typeface="Arial" charset="0"/>
        </a:defRPr>
      </a:lvl6pPr>
      <a:lvl7pPr marL="914400" algn="l" rtl="0" eaLnBrk="1" fontAlgn="base" hangingPunct="1">
        <a:spcBef>
          <a:spcPct val="0"/>
        </a:spcBef>
        <a:spcAft>
          <a:spcPct val="0"/>
        </a:spcAft>
        <a:defRPr sz="3200">
          <a:solidFill>
            <a:srgbClr val="005AB4"/>
          </a:solidFill>
          <a:latin typeface="Arial" charset="0"/>
        </a:defRPr>
      </a:lvl7pPr>
      <a:lvl8pPr marL="1371600" algn="l" rtl="0" eaLnBrk="1" fontAlgn="base" hangingPunct="1">
        <a:spcBef>
          <a:spcPct val="0"/>
        </a:spcBef>
        <a:spcAft>
          <a:spcPct val="0"/>
        </a:spcAft>
        <a:defRPr sz="3200">
          <a:solidFill>
            <a:srgbClr val="005AB4"/>
          </a:solidFill>
          <a:latin typeface="Arial" charset="0"/>
        </a:defRPr>
      </a:lvl8pPr>
      <a:lvl9pPr marL="1828800" algn="l" rtl="0" eaLnBrk="1" fontAlgn="base" hangingPunct="1">
        <a:spcBef>
          <a:spcPct val="0"/>
        </a:spcBef>
        <a:spcAft>
          <a:spcPct val="0"/>
        </a:spcAft>
        <a:defRPr sz="3200">
          <a:solidFill>
            <a:srgbClr val="005AB4"/>
          </a:solidFill>
          <a:latin typeface="Arial" charset="0"/>
        </a:defRPr>
      </a:lvl9pPr>
    </p:titleStyle>
    <p:body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42950" indent="-285750" algn="l" rtl="0" eaLnBrk="1" fontAlgn="base" hangingPunct="1">
        <a:spcBef>
          <a:spcPct val="20000"/>
        </a:spcBef>
        <a:spcAft>
          <a:spcPct val="0"/>
        </a:spcAft>
        <a:defRPr sz="2000">
          <a:solidFill>
            <a:schemeClr val="tx1"/>
          </a:solidFill>
          <a:latin typeface="+mn-lt"/>
        </a:defRPr>
      </a:lvl2pPr>
      <a:lvl3pPr marL="1143000" indent="-228600" algn="l" rtl="0" eaLnBrk="1" fontAlgn="base" hangingPunct="1">
        <a:spcBef>
          <a:spcPct val="20000"/>
        </a:spcBef>
        <a:spcAft>
          <a:spcPct val="0"/>
        </a:spcAft>
        <a:defRPr>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defRPr sz="1400">
          <a:solidFill>
            <a:schemeClr val="tx1"/>
          </a:solidFill>
          <a:latin typeface="+mn-lt"/>
        </a:defRPr>
      </a:lvl5pPr>
      <a:lvl6pPr marL="2514600" indent="-228600" algn="l" rtl="0" eaLnBrk="1" fontAlgn="base" hangingPunct="1">
        <a:spcBef>
          <a:spcPct val="20000"/>
        </a:spcBef>
        <a:spcAft>
          <a:spcPct val="0"/>
        </a:spcAft>
        <a:defRPr sz="1400">
          <a:solidFill>
            <a:schemeClr val="tx1"/>
          </a:solidFill>
          <a:latin typeface="+mn-lt"/>
        </a:defRPr>
      </a:lvl6pPr>
      <a:lvl7pPr marL="2971800" indent="-228600" algn="l" rtl="0" eaLnBrk="1" fontAlgn="base" hangingPunct="1">
        <a:spcBef>
          <a:spcPct val="20000"/>
        </a:spcBef>
        <a:spcAft>
          <a:spcPct val="0"/>
        </a:spcAft>
        <a:defRPr sz="1400">
          <a:solidFill>
            <a:schemeClr val="tx1"/>
          </a:solidFill>
          <a:latin typeface="+mn-lt"/>
        </a:defRPr>
      </a:lvl7pPr>
      <a:lvl8pPr marL="3429000" indent="-228600" algn="l" rtl="0" eaLnBrk="1" fontAlgn="base" hangingPunct="1">
        <a:spcBef>
          <a:spcPct val="20000"/>
        </a:spcBef>
        <a:spcAft>
          <a:spcPct val="0"/>
        </a:spcAft>
        <a:defRPr sz="1400">
          <a:solidFill>
            <a:schemeClr val="tx1"/>
          </a:solidFill>
          <a:latin typeface="+mn-lt"/>
        </a:defRPr>
      </a:lvl8pPr>
      <a:lvl9pPr marL="3886200" indent="-228600" algn="l" rtl="0" eaLnBrk="1" fontAlgn="base" hangingPunct="1">
        <a:spcBef>
          <a:spcPct val="20000"/>
        </a:spcBef>
        <a:spcAft>
          <a:spcPct val="0"/>
        </a:spcAf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notesSlide" Target="../notesSlides/notesSlide5.xml"/><Relationship Id="rId7"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5.emf"/><Relationship Id="rId5" Type="http://schemas.openxmlformats.org/officeDocument/2006/relationships/oleObject" Target="../embeddings/oleObject1.bin"/><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6018" name="Rectangle 2"/>
          <p:cNvSpPr>
            <a:spLocks noGrp="1" noChangeArrowheads="1"/>
          </p:cNvSpPr>
          <p:nvPr>
            <p:ph type="ctrTitle"/>
          </p:nvPr>
        </p:nvSpPr>
        <p:spPr/>
        <p:txBody>
          <a:bodyPr/>
          <a:lstStyle/>
          <a:p>
            <a:r>
              <a:rPr lang="en-US" dirty="0" smtClean="0"/>
              <a:t>Backyard Gardening </a:t>
            </a:r>
            <a:endParaRPr lang="en-US" dirty="0"/>
          </a:p>
        </p:txBody>
      </p:sp>
      <p:sp>
        <p:nvSpPr>
          <p:cNvPr id="86019" name="Rectangle 3"/>
          <p:cNvSpPr>
            <a:spLocks noGrp="1" noChangeArrowheads="1"/>
          </p:cNvSpPr>
          <p:nvPr>
            <p:ph type="subTitle" idx="1"/>
          </p:nvPr>
        </p:nvSpPr>
        <p:spPr>
          <a:xfrm>
            <a:off x="1371600" y="3886200"/>
            <a:ext cx="6567488" cy="1752600"/>
          </a:xfrm>
        </p:spPr>
        <p:txBody>
          <a:bodyPr/>
          <a:lstStyle/>
          <a:p>
            <a:r>
              <a:rPr lang="en-US" dirty="0" smtClean="0">
                <a:solidFill>
                  <a:schemeClr val="tx1"/>
                </a:solidFill>
              </a:rPr>
              <a:t>Student’s Name </a:t>
            </a:r>
          </a:p>
          <a:p>
            <a:r>
              <a:rPr lang="en-US" dirty="0" smtClean="0">
                <a:solidFill>
                  <a:schemeClr val="tx1"/>
                </a:solidFill>
              </a:rPr>
              <a:t>Institution </a:t>
            </a:r>
            <a:endParaRPr lang="en-US" dirty="0">
              <a:solidFill>
                <a:schemeClr val="tx1"/>
              </a:solidFill>
            </a:endParaRPr>
          </a:p>
        </p:txBody>
      </p:sp>
    </p:spTree>
    <p:extLst>
      <p:ext uri="{BB962C8B-B14F-4D97-AF65-F5344CB8AC3E}">
        <p14:creationId xmlns:p14="http://schemas.microsoft.com/office/powerpoint/2010/main" val="4178792284"/>
      </p:ext>
    </p:extLst>
  </p:cSld>
  <p:clrMapOvr>
    <a:masterClrMapping/>
  </p:clrMapOvr>
  <p:transition spd="med">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a:xfrm>
            <a:off x="239713" y="63500"/>
            <a:ext cx="8904287" cy="614363"/>
          </a:xfrm>
        </p:spPr>
        <p:txBody>
          <a:bodyPr/>
          <a:lstStyle/>
          <a:p>
            <a:r>
              <a:rPr lang="en-US" dirty="0" smtClean="0"/>
              <a:t>Introduction </a:t>
            </a:r>
            <a:endParaRPr lang="en-US" dirty="0"/>
          </a:p>
        </p:txBody>
      </p:sp>
      <p:sp>
        <p:nvSpPr>
          <p:cNvPr id="180227" name="Rectangle 3"/>
          <p:cNvSpPr>
            <a:spLocks noChangeArrowheads="1"/>
          </p:cNvSpPr>
          <p:nvPr/>
        </p:nvSpPr>
        <p:spPr bwMode="auto">
          <a:xfrm>
            <a:off x="6119813" y="854075"/>
            <a:ext cx="2744787" cy="276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sz="2000" dirty="0" smtClean="0"/>
              <a:t>Many people do not like the idea of gardening </a:t>
            </a:r>
          </a:p>
          <a:p>
            <a:pPr>
              <a:spcBef>
                <a:spcPct val="20000"/>
              </a:spcBef>
              <a:spcAft>
                <a:spcPct val="75000"/>
              </a:spcAft>
            </a:pPr>
            <a:r>
              <a:rPr lang="en-US" sz="2000" dirty="0" smtClean="0"/>
              <a:t>I have grown to like gardening since childhood</a:t>
            </a:r>
          </a:p>
          <a:p>
            <a:pPr>
              <a:spcBef>
                <a:spcPct val="20000"/>
              </a:spcBef>
              <a:spcAft>
                <a:spcPct val="75000"/>
              </a:spcAft>
            </a:pPr>
            <a:r>
              <a:rPr lang="en-US" sz="2000" dirty="0" smtClean="0"/>
              <a:t>This was informed by my frequent visits to my grandparents’ place</a:t>
            </a:r>
            <a:endParaRPr lang="en-US" sz="2000" dirty="0"/>
          </a:p>
        </p:txBody>
      </p:sp>
      <p:sp>
        <p:nvSpPr>
          <p:cNvPr id="180231" name="Line 7"/>
          <p:cNvSpPr>
            <a:spLocks noChangeShapeType="1"/>
          </p:cNvSpPr>
          <p:nvPr/>
        </p:nvSpPr>
        <p:spPr bwMode="auto">
          <a:xfrm>
            <a:off x="339725" y="3951288"/>
            <a:ext cx="84137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0232" name="Rectangle 8"/>
          <p:cNvSpPr>
            <a:spLocks noChangeArrowheads="1"/>
          </p:cNvSpPr>
          <p:nvPr/>
        </p:nvSpPr>
        <p:spPr bwMode="auto">
          <a:xfrm>
            <a:off x="673099" y="4473019"/>
            <a:ext cx="5940425" cy="128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20000"/>
              </a:spcBef>
              <a:spcAft>
                <a:spcPct val="45000"/>
              </a:spcAft>
            </a:pPr>
            <a:r>
              <a:rPr lang="en-US" dirty="0" smtClean="0"/>
              <a:t>The experience was not only interesting but informative </a:t>
            </a:r>
          </a:p>
          <a:p>
            <a:pPr>
              <a:spcBef>
                <a:spcPct val="20000"/>
              </a:spcBef>
              <a:spcAft>
                <a:spcPct val="45000"/>
              </a:spcAft>
            </a:pPr>
            <a:r>
              <a:rPr lang="en-US" dirty="0" smtClean="0"/>
              <a:t>I grew up knowing how to prepare a home garden</a:t>
            </a:r>
          </a:p>
          <a:p>
            <a:pPr>
              <a:spcBef>
                <a:spcPct val="20000"/>
              </a:spcBef>
              <a:spcAft>
                <a:spcPct val="45000"/>
              </a:spcAft>
            </a:pPr>
            <a:r>
              <a:rPr lang="en-US" dirty="0" smtClean="0"/>
              <a:t>Gardening has more benefits than one could imagine</a:t>
            </a:r>
            <a:endParaRPr lang="en-US" dirty="0"/>
          </a:p>
        </p:txBody>
      </p:sp>
      <p:pic>
        <p:nvPicPr>
          <p:cNvPr id="180233" name="Picture 9"/>
          <p:cNvPicPr>
            <a:picLocks noGrp="1" noChangeAspect="1" noChangeArrowheads="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037771" y="949325"/>
            <a:ext cx="4277634" cy="284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180232">
                                            <p:txEl>
                                              <p:pRg st="0" end="0"/>
                                            </p:txEl>
                                          </p:spTgt>
                                        </p:tgtEl>
                                        <p:attrNameLst>
                                          <p:attrName>style.visibility</p:attrName>
                                        </p:attrNameLst>
                                      </p:cBhvr>
                                      <p:to>
                                        <p:strVal val="visible"/>
                                      </p:to>
                                    </p:set>
                                    <p:animEffect transition="in" filter="checkerboard(across)">
                                      <p:cBhvr>
                                        <p:cTn id="7" dur="500"/>
                                        <p:tgtEl>
                                          <p:spTgt spid="180232">
                                            <p:txEl>
                                              <p:pRg st="0" end="0"/>
                                            </p:txEl>
                                          </p:spTgt>
                                        </p:tgtEl>
                                      </p:cBhvr>
                                    </p:animEffect>
                                  </p:childTnLst>
                                </p:cTn>
                              </p:par>
                            </p:childTnLst>
                          </p:cTn>
                        </p:par>
                        <p:par>
                          <p:cTn id="8" fill="hold">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180232">
                                            <p:txEl>
                                              <p:pRg st="1" end="1"/>
                                            </p:txEl>
                                          </p:spTgt>
                                        </p:tgtEl>
                                        <p:attrNameLst>
                                          <p:attrName>style.visibility</p:attrName>
                                        </p:attrNameLst>
                                      </p:cBhvr>
                                      <p:to>
                                        <p:strVal val="visible"/>
                                      </p:to>
                                    </p:set>
                                    <p:animEffect transition="in" filter="checkerboard(across)">
                                      <p:cBhvr>
                                        <p:cTn id="11" dur="500"/>
                                        <p:tgtEl>
                                          <p:spTgt spid="180232">
                                            <p:txEl>
                                              <p:pRg st="1" end="1"/>
                                            </p:txEl>
                                          </p:spTgt>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180232">
                                            <p:txEl>
                                              <p:pRg st="2" end="2"/>
                                            </p:txEl>
                                          </p:spTgt>
                                        </p:tgtEl>
                                        <p:attrNameLst>
                                          <p:attrName>style.visibility</p:attrName>
                                        </p:attrNameLst>
                                      </p:cBhvr>
                                      <p:to>
                                        <p:strVal val="visible"/>
                                      </p:to>
                                    </p:set>
                                    <p:animEffect transition="in" filter="checkerboard(across)">
                                      <p:cBhvr>
                                        <p:cTn id="15" dur="500"/>
                                        <p:tgtEl>
                                          <p:spTgt spid="18023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32" grpId="0" build="p" autoUpdateAnimBg="0" advAuto="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xfrm>
            <a:off x="211138" y="73025"/>
            <a:ext cx="8027987" cy="614363"/>
          </a:xfrm>
        </p:spPr>
        <p:txBody>
          <a:bodyPr/>
          <a:lstStyle/>
          <a:p>
            <a:r>
              <a:rPr lang="en-US" dirty="0" smtClean="0"/>
              <a:t>Impacts on the Environment </a:t>
            </a:r>
            <a:endParaRPr lang="en-US" dirty="0"/>
          </a:p>
        </p:txBody>
      </p:sp>
      <p:sp>
        <p:nvSpPr>
          <p:cNvPr id="182275" name="Rectangle 3"/>
          <p:cNvSpPr>
            <a:spLocks noChangeArrowheads="1"/>
          </p:cNvSpPr>
          <p:nvPr/>
        </p:nvSpPr>
        <p:spPr bwMode="auto">
          <a:xfrm>
            <a:off x="6119813" y="854075"/>
            <a:ext cx="2744787" cy="296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sz="2000" dirty="0" smtClean="0"/>
              <a:t>Everyone is aware of the discussion on climate change </a:t>
            </a:r>
          </a:p>
          <a:p>
            <a:pPr>
              <a:spcBef>
                <a:spcPct val="20000"/>
              </a:spcBef>
              <a:spcAft>
                <a:spcPct val="75000"/>
              </a:spcAft>
            </a:pPr>
            <a:r>
              <a:rPr lang="en-US" sz="2000" dirty="0" smtClean="0"/>
              <a:t>Human activities are to be blame for the climate change </a:t>
            </a:r>
          </a:p>
          <a:p>
            <a:pPr>
              <a:spcBef>
                <a:spcPct val="20000"/>
              </a:spcBef>
              <a:spcAft>
                <a:spcPct val="75000"/>
              </a:spcAft>
            </a:pPr>
            <a:r>
              <a:rPr lang="en-US" sz="2000" dirty="0" smtClean="0"/>
              <a:t>Individual responsibility should be the solution </a:t>
            </a:r>
            <a:endParaRPr lang="en-US" sz="2000" dirty="0"/>
          </a:p>
        </p:txBody>
      </p:sp>
      <p:sp>
        <p:nvSpPr>
          <p:cNvPr id="182277" name="Rectangle 5"/>
          <p:cNvSpPr>
            <a:spLocks noChangeArrowheads="1"/>
          </p:cNvSpPr>
          <p:nvPr/>
        </p:nvSpPr>
        <p:spPr bwMode="auto">
          <a:xfrm>
            <a:off x="277813" y="4121150"/>
            <a:ext cx="5741987" cy="1957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dirty="0" smtClean="0"/>
              <a:t>Curbing the impacts of climate change should begin with individual responsibility </a:t>
            </a:r>
          </a:p>
          <a:p>
            <a:pPr>
              <a:spcBef>
                <a:spcPct val="20000"/>
              </a:spcBef>
              <a:spcAft>
                <a:spcPct val="75000"/>
              </a:spcAft>
            </a:pPr>
            <a:r>
              <a:rPr lang="en-US" dirty="0" smtClean="0"/>
              <a:t>Backyard gardening presents wide range of benefits </a:t>
            </a:r>
          </a:p>
          <a:p>
            <a:pPr>
              <a:spcBef>
                <a:spcPct val="20000"/>
              </a:spcBef>
              <a:spcAft>
                <a:spcPct val="75000"/>
              </a:spcAft>
            </a:pPr>
            <a:r>
              <a:rPr lang="en-US" dirty="0" smtClean="0"/>
              <a:t>Especially in regards to environment conservation </a:t>
            </a:r>
            <a:endParaRPr lang="en-US" dirty="0"/>
          </a:p>
        </p:txBody>
      </p:sp>
      <p:sp>
        <p:nvSpPr>
          <p:cNvPr id="182278" name="Line 6"/>
          <p:cNvSpPr>
            <a:spLocks noChangeShapeType="1"/>
          </p:cNvSpPr>
          <p:nvPr/>
        </p:nvSpPr>
        <p:spPr bwMode="auto">
          <a:xfrm>
            <a:off x="339725" y="3951288"/>
            <a:ext cx="84137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2279" name="Picture 7"/>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622527" y="904875"/>
            <a:ext cx="5097008" cy="28543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82279"/>
                                        </p:tgtEl>
                                        <p:attrNameLst>
                                          <p:attrName>style.visibility</p:attrName>
                                        </p:attrNameLst>
                                      </p:cBhvr>
                                      <p:to>
                                        <p:strVal val="visible"/>
                                      </p:to>
                                    </p:set>
                                    <p:animEffect transition="in" filter="slide(fromTop)">
                                      <p:cBhvr>
                                        <p:cTn id="7" dur="500"/>
                                        <p:tgtEl>
                                          <p:spTgt spid="1822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82275">
                                            <p:txEl>
                                              <p:pRg st="0" end="0"/>
                                            </p:txEl>
                                          </p:spTgt>
                                        </p:tgtEl>
                                        <p:attrNameLst>
                                          <p:attrName>style.visibility</p:attrName>
                                        </p:attrNameLst>
                                      </p:cBhvr>
                                      <p:to>
                                        <p:strVal val="visible"/>
                                      </p:to>
                                    </p:set>
                                    <p:animEffect transition="in" filter="slide(fromTop)">
                                      <p:cBhvr>
                                        <p:cTn id="12" dur="500"/>
                                        <p:tgtEl>
                                          <p:spTgt spid="18227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1" fill="hold" grpId="0" nodeType="clickEffect">
                                  <p:stCondLst>
                                    <p:cond delay="0"/>
                                  </p:stCondLst>
                                  <p:childTnLst>
                                    <p:set>
                                      <p:cBhvr>
                                        <p:cTn id="16" dur="1" fill="hold">
                                          <p:stCondLst>
                                            <p:cond delay="0"/>
                                          </p:stCondLst>
                                        </p:cTn>
                                        <p:tgtEl>
                                          <p:spTgt spid="182275">
                                            <p:txEl>
                                              <p:pRg st="1" end="1"/>
                                            </p:txEl>
                                          </p:spTgt>
                                        </p:tgtEl>
                                        <p:attrNameLst>
                                          <p:attrName>style.visibility</p:attrName>
                                        </p:attrNameLst>
                                      </p:cBhvr>
                                      <p:to>
                                        <p:strVal val="visible"/>
                                      </p:to>
                                    </p:set>
                                    <p:animEffect transition="in" filter="slide(fromTop)">
                                      <p:cBhvr>
                                        <p:cTn id="17" dur="500"/>
                                        <p:tgtEl>
                                          <p:spTgt spid="18227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1" fill="hold" grpId="0" nodeType="clickEffect">
                                  <p:stCondLst>
                                    <p:cond delay="0"/>
                                  </p:stCondLst>
                                  <p:childTnLst>
                                    <p:set>
                                      <p:cBhvr>
                                        <p:cTn id="21" dur="1" fill="hold">
                                          <p:stCondLst>
                                            <p:cond delay="0"/>
                                          </p:stCondLst>
                                        </p:cTn>
                                        <p:tgtEl>
                                          <p:spTgt spid="182275">
                                            <p:txEl>
                                              <p:pRg st="2" end="2"/>
                                            </p:txEl>
                                          </p:spTgt>
                                        </p:tgtEl>
                                        <p:attrNameLst>
                                          <p:attrName>style.visibility</p:attrName>
                                        </p:attrNameLst>
                                      </p:cBhvr>
                                      <p:to>
                                        <p:strVal val="visible"/>
                                      </p:to>
                                    </p:set>
                                    <p:animEffect transition="in" filter="slide(fromTop)">
                                      <p:cBhvr>
                                        <p:cTn id="22" dur="500"/>
                                        <p:tgtEl>
                                          <p:spTgt spid="18227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182277">
                                            <p:txEl>
                                              <p:pRg st="0" end="0"/>
                                            </p:txEl>
                                          </p:spTgt>
                                        </p:tgtEl>
                                        <p:attrNameLst>
                                          <p:attrName>style.visibility</p:attrName>
                                        </p:attrNameLst>
                                      </p:cBhvr>
                                      <p:to>
                                        <p:strVal val="visible"/>
                                      </p:to>
                                    </p:set>
                                    <p:animEffect transition="in" filter="slide(fromLeft)">
                                      <p:cBhvr>
                                        <p:cTn id="27" dur="500"/>
                                        <p:tgtEl>
                                          <p:spTgt spid="18227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8" fill="hold" grpId="0" nodeType="clickEffect">
                                  <p:stCondLst>
                                    <p:cond delay="0"/>
                                  </p:stCondLst>
                                  <p:childTnLst>
                                    <p:set>
                                      <p:cBhvr>
                                        <p:cTn id="31" dur="1" fill="hold">
                                          <p:stCondLst>
                                            <p:cond delay="0"/>
                                          </p:stCondLst>
                                        </p:cTn>
                                        <p:tgtEl>
                                          <p:spTgt spid="182277">
                                            <p:txEl>
                                              <p:pRg st="1" end="1"/>
                                            </p:txEl>
                                          </p:spTgt>
                                        </p:tgtEl>
                                        <p:attrNameLst>
                                          <p:attrName>style.visibility</p:attrName>
                                        </p:attrNameLst>
                                      </p:cBhvr>
                                      <p:to>
                                        <p:strVal val="visible"/>
                                      </p:to>
                                    </p:set>
                                    <p:animEffect transition="in" filter="slide(fromLeft)">
                                      <p:cBhvr>
                                        <p:cTn id="32" dur="500"/>
                                        <p:tgtEl>
                                          <p:spTgt spid="18227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8" fill="hold" grpId="0" nodeType="clickEffect">
                                  <p:stCondLst>
                                    <p:cond delay="0"/>
                                  </p:stCondLst>
                                  <p:childTnLst>
                                    <p:set>
                                      <p:cBhvr>
                                        <p:cTn id="36" dur="1" fill="hold">
                                          <p:stCondLst>
                                            <p:cond delay="0"/>
                                          </p:stCondLst>
                                        </p:cTn>
                                        <p:tgtEl>
                                          <p:spTgt spid="182277">
                                            <p:txEl>
                                              <p:pRg st="2" end="2"/>
                                            </p:txEl>
                                          </p:spTgt>
                                        </p:tgtEl>
                                        <p:attrNameLst>
                                          <p:attrName>style.visibility</p:attrName>
                                        </p:attrNameLst>
                                      </p:cBhvr>
                                      <p:to>
                                        <p:strVal val="visible"/>
                                      </p:to>
                                    </p:set>
                                    <p:animEffect transition="in" filter="slide(fromLeft)">
                                      <p:cBhvr>
                                        <p:cTn id="37" dur="500"/>
                                        <p:tgtEl>
                                          <p:spTgt spid="18227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5" grpId="0" build="p" autoUpdateAnimBg="0"/>
      <p:bldP spid="18227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239713" y="63500"/>
            <a:ext cx="8904287" cy="614363"/>
          </a:xfrm>
        </p:spPr>
        <p:txBody>
          <a:bodyPr/>
          <a:lstStyle/>
          <a:p>
            <a:r>
              <a:rPr lang="en-US" dirty="0" smtClean="0"/>
              <a:t>Continuation on Impacts on the Environment</a:t>
            </a:r>
            <a:endParaRPr lang="en-US" dirty="0"/>
          </a:p>
        </p:txBody>
      </p:sp>
      <p:sp>
        <p:nvSpPr>
          <p:cNvPr id="186371" name="Rectangle 3"/>
          <p:cNvSpPr>
            <a:spLocks noChangeArrowheads="1"/>
          </p:cNvSpPr>
          <p:nvPr/>
        </p:nvSpPr>
        <p:spPr bwMode="auto">
          <a:xfrm>
            <a:off x="6119813" y="854075"/>
            <a:ext cx="2744787" cy="276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sz="2000" dirty="0" smtClean="0"/>
              <a:t>Plants are known absorbents of air pollutants </a:t>
            </a:r>
          </a:p>
          <a:p>
            <a:pPr>
              <a:spcBef>
                <a:spcPct val="20000"/>
              </a:spcBef>
              <a:spcAft>
                <a:spcPct val="75000"/>
              </a:spcAft>
            </a:pPr>
            <a:r>
              <a:rPr lang="en-US" sz="2000" dirty="0" smtClean="0"/>
              <a:t>Such as carbon dioxide and other greenhouse gases </a:t>
            </a:r>
          </a:p>
          <a:p>
            <a:pPr>
              <a:spcBef>
                <a:spcPct val="20000"/>
              </a:spcBef>
              <a:spcAft>
                <a:spcPct val="75000"/>
              </a:spcAft>
            </a:pPr>
            <a:r>
              <a:rPr lang="en-US" sz="2000" dirty="0" smtClean="0"/>
              <a:t>In turn, they release fresh oxygen and fragrance</a:t>
            </a:r>
            <a:endParaRPr lang="en-US" sz="2000" dirty="0"/>
          </a:p>
        </p:txBody>
      </p:sp>
      <p:sp>
        <p:nvSpPr>
          <p:cNvPr id="186375" name="Line 7"/>
          <p:cNvSpPr>
            <a:spLocks noChangeShapeType="1"/>
          </p:cNvSpPr>
          <p:nvPr/>
        </p:nvSpPr>
        <p:spPr bwMode="auto">
          <a:xfrm>
            <a:off x="339725" y="3951288"/>
            <a:ext cx="84137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378" name="Rectangle 10"/>
          <p:cNvSpPr>
            <a:spLocks noChangeArrowheads="1"/>
          </p:cNvSpPr>
          <p:nvPr/>
        </p:nvSpPr>
        <p:spPr bwMode="auto">
          <a:xfrm>
            <a:off x="277813" y="3994150"/>
            <a:ext cx="5926137" cy="132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dirty="0" smtClean="0"/>
              <a:t>Gardening can also provide other benefits including:</a:t>
            </a:r>
          </a:p>
          <a:p>
            <a:pPr>
              <a:spcBef>
                <a:spcPct val="20000"/>
              </a:spcBef>
              <a:spcAft>
                <a:spcPct val="75000"/>
              </a:spcAft>
            </a:pPr>
            <a:r>
              <a:rPr lang="en-US" dirty="0" smtClean="0"/>
              <a:t>-Preventing soil erosion </a:t>
            </a:r>
          </a:p>
          <a:p>
            <a:pPr>
              <a:spcBef>
                <a:spcPct val="20000"/>
              </a:spcBef>
              <a:spcAft>
                <a:spcPct val="75000"/>
              </a:spcAft>
            </a:pPr>
            <a:r>
              <a:rPr lang="en-US" dirty="0" smtClean="0"/>
              <a:t>-Keeping sediments out of the roads and storm drains </a:t>
            </a:r>
            <a:endParaRPr lang="en-US" dirty="0"/>
          </a:p>
        </p:txBody>
      </p:sp>
      <p:pic>
        <p:nvPicPr>
          <p:cNvPr id="186379" name="Picture 11"/>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741064" y="949325"/>
            <a:ext cx="4871047" cy="2849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86379"/>
                                        </p:tgtEl>
                                        <p:attrNameLst>
                                          <p:attrName>style.visibility</p:attrName>
                                        </p:attrNameLst>
                                      </p:cBhvr>
                                      <p:to>
                                        <p:strVal val="visible"/>
                                      </p:to>
                                    </p:set>
                                    <p:animEffect transition="in" filter="slide(fromTop)">
                                      <p:cBhvr>
                                        <p:cTn id="7" dur="500"/>
                                        <p:tgtEl>
                                          <p:spTgt spid="18637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1" fill="hold" grpId="0" nodeType="clickEffect">
                                  <p:stCondLst>
                                    <p:cond delay="0"/>
                                  </p:stCondLst>
                                  <p:childTnLst>
                                    <p:set>
                                      <p:cBhvr>
                                        <p:cTn id="11" dur="1" fill="hold">
                                          <p:stCondLst>
                                            <p:cond delay="0"/>
                                          </p:stCondLst>
                                        </p:cTn>
                                        <p:tgtEl>
                                          <p:spTgt spid="186371"/>
                                        </p:tgtEl>
                                        <p:attrNameLst>
                                          <p:attrName>style.visibility</p:attrName>
                                        </p:attrNameLst>
                                      </p:cBhvr>
                                      <p:to>
                                        <p:strVal val="visible"/>
                                      </p:to>
                                    </p:set>
                                    <p:animEffect transition="in" filter="slide(fromTop)">
                                      <p:cBhvr>
                                        <p:cTn id="12" dur="500"/>
                                        <p:tgtEl>
                                          <p:spTgt spid="18637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86378">
                                            <p:txEl>
                                              <p:pRg st="0" end="0"/>
                                            </p:txEl>
                                          </p:spTgt>
                                        </p:tgtEl>
                                        <p:attrNameLst>
                                          <p:attrName>style.visibility</p:attrName>
                                        </p:attrNameLst>
                                      </p:cBhvr>
                                      <p:to>
                                        <p:strVal val="visible"/>
                                      </p:to>
                                    </p:set>
                                    <p:animEffect transition="in" filter="slide(fromLeft)">
                                      <p:cBhvr>
                                        <p:cTn id="17" dur="500"/>
                                        <p:tgtEl>
                                          <p:spTgt spid="18637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186378">
                                            <p:txEl>
                                              <p:pRg st="1" end="1"/>
                                            </p:txEl>
                                          </p:spTgt>
                                        </p:tgtEl>
                                        <p:attrNameLst>
                                          <p:attrName>style.visibility</p:attrName>
                                        </p:attrNameLst>
                                      </p:cBhvr>
                                      <p:to>
                                        <p:strVal val="visible"/>
                                      </p:to>
                                    </p:set>
                                    <p:animEffect transition="in" filter="slide(fromLeft)">
                                      <p:cBhvr>
                                        <p:cTn id="22" dur="500"/>
                                        <p:tgtEl>
                                          <p:spTgt spid="18637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186378">
                                            <p:txEl>
                                              <p:pRg st="2" end="2"/>
                                            </p:txEl>
                                          </p:spTgt>
                                        </p:tgtEl>
                                        <p:attrNameLst>
                                          <p:attrName>style.visibility</p:attrName>
                                        </p:attrNameLst>
                                      </p:cBhvr>
                                      <p:to>
                                        <p:strVal val="visible"/>
                                      </p:to>
                                    </p:set>
                                    <p:animEffect transition="in" filter="slide(fromLeft)">
                                      <p:cBhvr>
                                        <p:cTn id="27" dur="500"/>
                                        <p:tgtEl>
                                          <p:spTgt spid="18637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autoUpdateAnimBg="0"/>
      <p:bldP spid="186378"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xfrm>
            <a:off x="239713" y="63500"/>
            <a:ext cx="8904287" cy="614363"/>
          </a:xfrm>
        </p:spPr>
        <p:txBody>
          <a:bodyPr/>
          <a:lstStyle/>
          <a:p>
            <a:r>
              <a:rPr lang="en-US" dirty="0" smtClean="0"/>
              <a:t>Individual Wellbeing </a:t>
            </a:r>
            <a:endParaRPr lang="en-US" dirty="0"/>
          </a:p>
        </p:txBody>
      </p:sp>
      <p:sp>
        <p:nvSpPr>
          <p:cNvPr id="188419" name="Rectangle 3"/>
          <p:cNvSpPr>
            <a:spLocks noChangeArrowheads="1"/>
          </p:cNvSpPr>
          <p:nvPr/>
        </p:nvSpPr>
        <p:spPr bwMode="auto">
          <a:xfrm>
            <a:off x="5537201" y="685800"/>
            <a:ext cx="3327400"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sz="2000" dirty="0" smtClean="0"/>
              <a:t>Many people are battling with life threatening conditions </a:t>
            </a:r>
          </a:p>
          <a:p>
            <a:pPr>
              <a:spcBef>
                <a:spcPct val="20000"/>
              </a:spcBef>
              <a:spcAft>
                <a:spcPct val="75000"/>
              </a:spcAft>
            </a:pPr>
            <a:r>
              <a:rPr lang="en-US" sz="2000" dirty="0" smtClean="0"/>
              <a:t>Diabetes, cancer, hypertension, and other conditions </a:t>
            </a:r>
          </a:p>
          <a:p>
            <a:pPr>
              <a:spcBef>
                <a:spcPct val="20000"/>
              </a:spcBef>
              <a:spcAft>
                <a:spcPct val="75000"/>
              </a:spcAft>
            </a:pPr>
            <a:r>
              <a:rPr lang="en-US" sz="2000" dirty="0" smtClean="0"/>
              <a:t>These are lifestyle diseases that can be prevented </a:t>
            </a:r>
            <a:endParaRPr lang="en-US" sz="2000" dirty="0"/>
          </a:p>
        </p:txBody>
      </p:sp>
      <p:sp>
        <p:nvSpPr>
          <p:cNvPr id="188420" name="Line 4"/>
          <p:cNvSpPr>
            <a:spLocks noChangeShapeType="1"/>
          </p:cNvSpPr>
          <p:nvPr/>
        </p:nvSpPr>
        <p:spPr bwMode="auto">
          <a:xfrm>
            <a:off x="339725" y="3951288"/>
            <a:ext cx="84137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188422" name="Picture 6"/>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tretch>
            <a:fillRect/>
          </a:stretch>
        </p:blipFill>
        <p:spPr>
          <a:xfrm>
            <a:off x="0" y="647701"/>
            <a:ext cx="5307102" cy="3151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188423" name="Object 7"/>
          <p:cNvGraphicFramePr>
            <a:graphicFrameLocks noChangeAspect="1"/>
          </p:cNvGraphicFramePr>
          <p:nvPr>
            <p:extLst>
              <p:ext uri="{D42A27DB-BD31-4B8C-83A1-F6EECF244321}">
                <p14:modId xmlns:p14="http://schemas.microsoft.com/office/powerpoint/2010/main" val="3493331641"/>
              </p:ext>
            </p:extLst>
          </p:nvPr>
        </p:nvGraphicFramePr>
        <p:xfrm>
          <a:off x="339725" y="4171950"/>
          <a:ext cx="269875" cy="303212"/>
        </p:xfrm>
        <a:graphic>
          <a:graphicData uri="http://schemas.openxmlformats.org/presentationml/2006/ole">
            <mc:AlternateContent xmlns:mc="http://schemas.openxmlformats.org/markup-compatibility/2006">
              <mc:Choice xmlns:v="urn:schemas-microsoft-com:vml" Requires="v">
                <p:oleObj spid="_x0000_s188438" name="Visio" r:id="rId5" imgW="270231" imgH="303063" progId="Visio.Drawing.11">
                  <p:embed/>
                </p:oleObj>
              </mc:Choice>
              <mc:Fallback>
                <p:oleObj name="Visio" r:id="rId5" imgW="270231" imgH="303063" progId="Visio.Drawing.11">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725" y="4171950"/>
                        <a:ext cx="269875"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8424" name="Object 8"/>
          <p:cNvGraphicFramePr>
            <a:graphicFrameLocks noChangeAspect="1"/>
          </p:cNvGraphicFramePr>
          <p:nvPr>
            <p:extLst>
              <p:ext uri="{D42A27DB-BD31-4B8C-83A1-F6EECF244321}">
                <p14:modId xmlns:p14="http://schemas.microsoft.com/office/powerpoint/2010/main" val="2310748163"/>
              </p:ext>
            </p:extLst>
          </p:nvPr>
        </p:nvGraphicFramePr>
        <p:xfrm>
          <a:off x="339725" y="4886338"/>
          <a:ext cx="269875" cy="303212"/>
        </p:xfrm>
        <a:graphic>
          <a:graphicData uri="http://schemas.openxmlformats.org/presentationml/2006/ole">
            <mc:AlternateContent xmlns:mc="http://schemas.openxmlformats.org/markup-compatibility/2006">
              <mc:Choice xmlns:v="urn:schemas-microsoft-com:vml" Requires="v">
                <p:oleObj spid="_x0000_s188439" name="Visio" r:id="rId7" imgW="270231" imgH="303063" progId="Visio.Drawing.11">
                  <p:embed/>
                </p:oleObj>
              </mc:Choice>
              <mc:Fallback>
                <p:oleObj name="Visio" r:id="rId7" imgW="270231" imgH="303063" progId="Visio.Drawing.11">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9725" y="4886338"/>
                        <a:ext cx="269875" cy="3032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8426" name="Rectangle 10"/>
          <p:cNvSpPr>
            <a:spLocks noChangeArrowheads="1"/>
          </p:cNvSpPr>
          <p:nvPr/>
        </p:nvSpPr>
        <p:spPr bwMode="auto">
          <a:xfrm>
            <a:off x="676275" y="4057650"/>
            <a:ext cx="7794625" cy="18374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20000"/>
              </a:spcBef>
              <a:spcAft>
                <a:spcPct val="45000"/>
              </a:spcAft>
            </a:pPr>
            <a:r>
              <a:rPr lang="en-US" dirty="0" smtClean="0"/>
              <a:t>Home gardening is an effective exercise for the body and mind </a:t>
            </a:r>
          </a:p>
          <a:p>
            <a:pPr>
              <a:spcBef>
                <a:spcPct val="20000"/>
              </a:spcBef>
              <a:spcAft>
                <a:spcPct val="45000"/>
              </a:spcAft>
            </a:pPr>
            <a:r>
              <a:rPr lang="en-US" dirty="0" smtClean="0"/>
              <a:t>Gardening has been linked to reduced stress levels, lower blood pressure, and reduced depression (Organic et al., 2014)</a:t>
            </a:r>
          </a:p>
          <a:p>
            <a:pPr>
              <a:spcBef>
                <a:spcPct val="20000"/>
              </a:spcBef>
              <a:spcAft>
                <a:spcPct val="45000"/>
              </a:spcAft>
            </a:pPr>
            <a:r>
              <a:rPr lang="en-US" dirty="0" smtClean="0"/>
              <a:t>Good organic foods from gardens can enhance an individual health (</a:t>
            </a:r>
            <a:r>
              <a:rPr lang="en-US" dirty="0" err="1"/>
              <a:t>Galhena</a:t>
            </a:r>
            <a:r>
              <a:rPr lang="en-US" dirty="0"/>
              <a:t> et al., </a:t>
            </a:r>
            <a:r>
              <a:rPr lang="en-US" dirty="0" smtClean="0"/>
              <a:t>2013)</a:t>
            </a:r>
            <a:endParaRPr lang="en-US" dirty="0"/>
          </a:p>
        </p:txBody>
      </p:sp>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88419"/>
                                        </p:tgtEl>
                                        <p:attrNameLst>
                                          <p:attrName>style.visibility</p:attrName>
                                        </p:attrNameLst>
                                      </p:cBhvr>
                                      <p:to>
                                        <p:strVal val="visible"/>
                                      </p:to>
                                    </p:set>
                                    <p:animEffect transition="in" filter="slide(fromTop)">
                                      <p:cBhvr>
                                        <p:cTn id="7" dur="500"/>
                                        <p:tgtEl>
                                          <p:spTgt spid="1884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88423"/>
                                        </p:tgtEl>
                                        <p:attrNameLst>
                                          <p:attrName>style.visibility</p:attrName>
                                        </p:attrNameLst>
                                      </p:cBhvr>
                                      <p:to>
                                        <p:strVal val="visible"/>
                                      </p:to>
                                    </p:set>
                                    <p:animEffect transition="in" filter="dissolve">
                                      <p:cBhvr>
                                        <p:cTn id="12" dur="500"/>
                                        <p:tgtEl>
                                          <p:spTgt spid="188423"/>
                                        </p:tgtEl>
                                      </p:cBhvr>
                                    </p:animEffect>
                                  </p:childTnLst>
                                </p:cTn>
                              </p:par>
                            </p:childTnLst>
                          </p:cTn>
                        </p:par>
                        <p:par>
                          <p:cTn id="13" fill="hold" nodeType="afterGroup">
                            <p:stCondLst>
                              <p:cond delay="500"/>
                            </p:stCondLst>
                            <p:childTnLst>
                              <p:par>
                                <p:cTn id="14" presetID="9" presetClass="entr" presetSubtype="0" fill="hold" nodeType="afterEffect">
                                  <p:stCondLst>
                                    <p:cond delay="0"/>
                                  </p:stCondLst>
                                  <p:childTnLst>
                                    <p:set>
                                      <p:cBhvr>
                                        <p:cTn id="15" dur="1" fill="hold">
                                          <p:stCondLst>
                                            <p:cond delay="0"/>
                                          </p:stCondLst>
                                        </p:cTn>
                                        <p:tgtEl>
                                          <p:spTgt spid="188424"/>
                                        </p:tgtEl>
                                        <p:attrNameLst>
                                          <p:attrName>style.visibility</p:attrName>
                                        </p:attrNameLst>
                                      </p:cBhvr>
                                      <p:to>
                                        <p:strVal val="visible"/>
                                      </p:to>
                                    </p:set>
                                    <p:animEffect transition="in" filter="dissolve">
                                      <p:cBhvr>
                                        <p:cTn id="16" dur="500"/>
                                        <p:tgtEl>
                                          <p:spTgt spid="18842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 presetClass="entr" presetSubtype="10" fill="hold" grpId="0" nodeType="clickEffect">
                                  <p:stCondLst>
                                    <p:cond delay="0"/>
                                  </p:stCondLst>
                                  <p:childTnLst>
                                    <p:set>
                                      <p:cBhvr>
                                        <p:cTn id="20" dur="1" fill="hold">
                                          <p:stCondLst>
                                            <p:cond delay="0"/>
                                          </p:stCondLst>
                                        </p:cTn>
                                        <p:tgtEl>
                                          <p:spTgt spid="188426">
                                            <p:txEl>
                                              <p:pRg st="0" end="0"/>
                                            </p:txEl>
                                          </p:spTgt>
                                        </p:tgtEl>
                                        <p:attrNameLst>
                                          <p:attrName>style.visibility</p:attrName>
                                        </p:attrNameLst>
                                      </p:cBhvr>
                                      <p:to>
                                        <p:strVal val="visible"/>
                                      </p:to>
                                    </p:set>
                                    <p:animEffect transition="in" filter="checkerboard(across)">
                                      <p:cBhvr>
                                        <p:cTn id="21" dur="500"/>
                                        <p:tgtEl>
                                          <p:spTgt spid="18842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 presetClass="entr" presetSubtype="10" fill="hold" grpId="0" nodeType="clickEffect">
                                  <p:stCondLst>
                                    <p:cond delay="0"/>
                                  </p:stCondLst>
                                  <p:childTnLst>
                                    <p:set>
                                      <p:cBhvr>
                                        <p:cTn id="25" dur="1" fill="hold">
                                          <p:stCondLst>
                                            <p:cond delay="0"/>
                                          </p:stCondLst>
                                        </p:cTn>
                                        <p:tgtEl>
                                          <p:spTgt spid="188426">
                                            <p:txEl>
                                              <p:pRg st="1" end="1"/>
                                            </p:txEl>
                                          </p:spTgt>
                                        </p:tgtEl>
                                        <p:attrNameLst>
                                          <p:attrName>style.visibility</p:attrName>
                                        </p:attrNameLst>
                                      </p:cBhvr>
                                      <p:to>
                                        <p:strVal val="visible"/>
                                      </p:to>
                                    </p:set>
                                    <p:animEffect transition="in" filter="checkerboard(across)">
                                      <p:cBhvr>
                                        <p:cTn id="26" dur="500"/>
                                        <p:tgtEl>
                                          <p:spTgt spid="188426">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5" presetClass="entr" presetSubtype="10" fill="hold" grpId="0" nodeType="clickEffect">
                                  <p:stCondLst>
                                    <p:cond delay="0"/>
                                  </p:stCondLst>
                                  <p:childTnLst>
                                    <p:set>
                                      <p:cBhvr>
                                        <p:cTn id="30" dur="1" fill="hold">
                                          <p:stCondLst>
                                            <p:cond delay="0"/>
                                          </p:stCondLst>
                                        </p:cTn>
                                        <p:tgtEl>
                                          <p:spTgt spid="188426">
                                            <p:txEl>
                                              <p:pRg st="2" end="2"/>
                                            </p:txEl>
                                          </p:spTgt>
                                        </p:tgtEl>
                                        <p:attrNameLst>
                                          <p:attrName>style.visibility</p:attrName>
                                        </p:attrNameLst>
                                      </p:cBhvr>
                                      <p:to>
                                        <p:strVal val="visible"/>
                                      </p:to>
                                    </p:set>
                                    <p:animEffect transition="in" filter="checkerboard(across)">
                                      <p:cBhvr>
                                        <p:cTn id="31" dur="500"/>
                                        <p:tgtEl>
                                          <p:spTgt spid="18842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autoUpdateAnimBg="0"/>
      <p:bldP spid="188426"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239713" y="63500"/>
            <a:ext cx="8904287" cy="614363"/>
          </a:xfrm>
        </p:spPr>
        <p:txBody>
          <a:bodyPr/>
          <a:lstStyle/>
          <a:p>
            <a:r>
              <a:rPr lang="en-US" dirty="0" smtClean="0"/>
              <a:t>Self-Satisfaction </a:t>
            </a:r>
            <a:endParaRPr lang="en-US" dirty="0"/>
          </a:p>
        </p:txBody>
      </p:sp>
      <p:sp>
        <p:nvSpPr>
          <p:cNvPr id="190467" name="Rectangle 3"/>
          <p:cNvSpPr>
            <a:spLocks noChangeArrowheads="1"/>
          </p:cNvSpPr>
          <p:nvPr/>
        </p:nvSpPr>
        <p:spPr bwMode="auto">
          <a:xfrm>
            <a:off x="5562601" y="854075"/>
            <a:ext cx="3302000" cy="276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sz="2000" dirty="0" smtClean="0"/>
              <a:t>Home gardening can bring self-satisfaction </a:t>
            </a:r>
          </a:p>
          <a:p>
            <a:pPr>
              <a:spcBef>
                <a:spcPct val="20000"/>
              </a:spcBef>
              <a:spcAft>
                <a:spcPct val="75000"/>
              </a:spcAft>
            </a:pPr>
            <a:r>
              <a:rPr lang="en-US" sz="2000" dirty="0" smtClean="0"/>
              <a:t>From planning to planting </a:t>
            </a:r>
          </a:p>
          <a:p>
            <a:pPr>
              <a:spcBef>
                <a:spcPct val="20000"/>
              </a:spcBef>
              <a:spcAft>
                <a:spcPct val="75000"/>
              </a:spcAft>
            </a:pPr>
            <a:r>
              <a:rPr lang="en-US" sz="2000" dirty="0" smtClean="0"/>
              <a:t>Watching the plants grow brings out pride and amazing satisfaction </a:t>
            </a:r>
            <a:endParaRPr lang="en-US" sz="2000" dirty="0"/>
          </a:p>
        </p:txBody>
      </p:sp>
      <p:sp>
        <p:nvSpPr>
          <p:cNvPr id="190468" name="Line 4"/>
          <p:cNvSpPr>
            <a:spLocks noChangeShapeType="1"/>
          </p:cNvSpPr>
          <p:nvPr/>
        </p:nvSpPr>
        <p:spPr bwMode="auto">
          <a:xfrm>
            <a:off x="339725" y="3951288"/>
            <a:ext cx="841375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0469" name="Rectangle 5"/>
          <p:cNvSpPr>
            <a:spLocks noChangeArrowheads="1"/>
          </p:cNvSpPr>
          <p:nvPr/>
        </p:nvSpPr>
        <p:spPr bwMode="auto">
          <a:xfrm>
            <a:off x="277813" y="3994150"/>
            <a:ext cx="5926137" cy="173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20000"/>
              </a:spcBef>
              <a:spcAft>
                <a:spcPct val="75000"/>
              </a:spcAft>
            </a:pPr>
            <a:r>
              <a:rPr lang="en-US" dirty="0" smtClean="0"/>
              <a:t>Home gardening is a life-time hobby </a:t>
            </a:r>
          </a:p>
          <a:p>
            <a:pPr>
              <a:spcBef>
                <a:spcPct val="20000"/>
              </a:spcBef>
              <a:spcAft>
                <a:spcPct val="75000"/>
              </a:spcAft>
            </a:pPr>
            <a:r>
              <a:rPr lang="en-US" dirty="0" smtClean="0"/>
              <a:t>It is not limited, like other hobbies that are limited to financial resources and age </a:t>
            </a:r>
          </a:p>
          <a:p>
            <a:pPr>
              <a:spcBef>
                <a:spcPct val="20000"/>
              </a:spcBef>
              <a:spcAft>
                <a:spcPct val="75000"/>
              </a:spcAft>
            </a:pPr>
            <a:r>
              <a:rPr lang="en-US" dirty="0" smtClean="0"/>
              <a:t>One can engage in this activity for a life-time </a:t>
            </a:r>
            <a:endParaRPr lang="en-US" dirty="0"/>
          </a:p>
        </p:txBody>
      </p:sp>
      <p:pic>
        <p:nvPicPr>
          <p:cNvPr id="190470" name="Picture 6"/>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tretch>
            <a:fillRect/>
          </a:stretch>
        </p:blipFill>
        <p:spPr>
          <a:xfrm>
            <a:off x="0" y="781315"/>
            <a:ext cx="5313760" cy="301757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190467"/>
                                        </p:tgtEl>
                                        <p:attrNameLst>
                                          <p:attrName>style.visibility</p:attrName>
                                        </p:attrNameLst>
                                      </p:cBhvr>
                                      <p:to>
                                        <p:strVal val="visible"/>
                                      </p:to>
                                    </p:set>
                                    <p:animEffect transition="in" filter="slide(fromTop)">
                                      <p:cBhvr>
                                        <p:cTn id="7" dur="500"/>
                                        <p:tgtEl>
                                          <p:spTgt spid="19046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8" fill="hold" grpId="0" nodeType="clickEffect">
                                  <p:stCondLst>
                                    <p:cond delay="0"/>
                                  </p:stCondLst>
                                  <p:childTnLst>
                                    <p:set>
                                      <p:cBhvr>
                                        <p:cTn id="11" dur="1" fill="hold">
                                          <p:stCondLst>
                                            <p:cond delay="0"/>
                                          </p:stCondLst>
                                        </p:cTn>
                                        <p:tgtEl>
                                          <p:spTgt spid="190469">
                                            <p:txEl>
                                              <p:pRg st="0" end="0"/>
                                            </p:txEl>
                                          </p:spTgt>
                                        </p:tgtEl>
                                        <p:attrNameLst>
                                          <p:attrName>style.visibility</p:attrName>
                                        </p:attrNameLst>
                                      </p:cBhvr>
                                      <p:to>
                                        <p:strVal val="visible"/>
                                      </p:to>
                                    </p:set>
                                    <p:animEffect transition="in" filter="slide(fromLeft)">
                                      <p:cBhvr>
                                        <p:cTn id="12" dur="500"/>
                                        <p:tgtEl>
                                          <p:spTgt spid="19046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8" fill="hold" grpId="0" nodeType="clickEffect">
                                  <p:stCondLst>
                                    <p:cond delay="0"/>
                                  </p:stCondLst>
                                  <p:childTnLst>
                                    <p:set>
                                      <p:cBhvr>
                                        <p:cTn id="16" dur="1" fill="hold">
                                          <p:stCondLst>
                                            <p:cond delay="0"/>
                                          </p:stCondLst>
                                        </p:cTn>
                                        <p:tgtEl>
                                          <p:spTgt spid="190469">
                                            <p:txEl>
                                              <p:pRg st="1" end="1"/>
                                            </p:txEl>
                                          </p:spTgt>
                                        </p:tgtEl>
                                        <p:attrNameLst>
                                          <p:attrName>style.visibility</p:attrName>
                                        </p:attrNameLst>
                                      </p:cBhvr>
                                      <p:to>
                                        <p:strVal val="visible"/>
                                      </p:to>
                                    </p:set>
                                    <p:animEffect transition="in" filter="slide(fromLeft)">
                                      <p:cBhvr>
                                        <p:cTn id="17" dur="500"/>
                                        <p:tgtEl>
                                          <p:spTgt spid="19046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8" fill="hold" grpId="0" nodeType="clickEffect">
                                  <p:stCondLst>
                                    <p:cond delay="0"/>
                                  </p:stCondLst>
                                  <p:childTnLst>
                                    <p:set>
                                      <p:cBhvr>
                                        <p:cTn id="21" dur="1" fill="hold">
                                          <p:stCondLst>
                                            <p:cond delay="0"/>
                                          </p:stCondLst>
                                        </p:cTn>
                                        <p:tgtEl>
                                          <p:spTgt spid="190469">
                                            <p:txEl>
                                              <p:pRg st="2" end="2"/>
                                            </p:txEl>
                                          </p:spTgt>
                                        </p:tgtEl>
                                        <p:attrNameLst>
                                          <p:attrName>style.visibility</p:attrName>
                                        </p:attrNameLst>
                                      </p:cBhvr>
                                      <p:to>
                                        <p:strVal val="visible"/>
                                      </p:to>
                                    </p:set>
                                    <p:animEffect transition="in" filter="slide(fromLeft)">
                                      <p:cBhvr>
                                        <p:cTn id="22" dur="500"/>
                                        <p:tgtEl>
                                          <p:spTgt spid="19046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autoUpdateAnimBg="0"/>
      <p:bldP spid="19046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787400"/>
          </a:xfrm>
        </p:spPr>
        <p:txBody>
          <a:bodyPr/>
          <a:lstStyle/>
          <a:p>
            <a:r>
              <a:rPr lang="en-US" dirty="0" smtClean="0"/>
              <a:t>References </a:t>
            </a:r>
            <a:endParaRPr lang="en-US" dirty="0"/>
          </a:p>
        </p:txBody>
      </p:sp>
      <p:sp>
        <p:nvSpPr>
          <p:cNvPr id="3" name="Subtitle 2"/>
          <p:cNvSpPr>
            <a:spLocks noGrp="1"/>
          </p:cNvSpPr>
          <p:nvPr>
            <p:ph type="subTitle" idx="1"/>
          </p:nvPr>
        </p:nvSpPr>
        <p:spPr>
          <a:xfrm>
            <a:off x="0" y="1066800"/>
            <a:ext cx="9144000" cy="5880100"/>
          </a:xfrm>
        </p:spPr>
        <p:txBody>
          <a:bodyPr/>
          <a:lstStyle/>
          <a:p>
            <a:pPr indent="-457200" algn="l">
              <a:spcBef>
                <a:spcPts val="0"/>
              </a:spcBef>
              <a:buFont typeface="Arial" pitchFamily="34" charset="0"/>
              <a:buChar char="•"/>
            </a:pPr>
            <a:r>
              <a:rPr lang="en-US" dirty="0" err="1">
                <a:solidFill>
                  <a:schemeClr val="tx1"/>
                </a:solidFill>
              </a:rPr>
              <a:t>Galhena</a:t>
            </a:r>
            <a:r>
              <a:rPr lang="en-US" dirty="0">
                <a:solidFill>
                  <a:schemeClr val="tx1"/>
                </a:solidFill>
              </a:rPr>
              <a:t>, D. H., Freed, R., &amp; </a:t>
            </a:r>
            <a:r>
              <a:rPr lang="en-US" dirty="0" err="1">
                <a:solidFill>
                  <a:schemeClr val="tx1"/>
                </a:solidFill>
              </a:rPr>
              <a:t>Maredia</a:t>
            </a:r>
            <a:r>
              <a:rPr lang="en-US" dirty="0">
                <a:solidFill>
                  <a:schemeClr val="tx1"/>
                </a:solidFill>
              </a:rPr>
              <a:t>, K. M. (2013). Home gardens: a promising approach to enhance household food security and wellbeing. </a:t>
            </a:r>
            <a:r>
              <a:rPr lang="en-US" i="1" dirty="0">
                <a:solidFill>
                  <a:schemeClr val="tx1"/>
                </a:solidFill>
              </a:rPr>
              <a:t>Agriculture &amp; food security</a:t>
            </a:r>
            <a:r>
              <a:rPr lang="en-US" dirty="0">
                <a:solidFill>
                  <a:schemeClr val="tx1"/>
                </a:solidFill>
              </a:rPr>
              <a:t>, </a:t>
            </a:r>
            <a:r>
              <a:rPr lang="en-US" i="1" dirty="0">
                <a:solidFill>
                  <a:schemeClr val="tx1"/>
                </a:solidFill>
              </a:rPr>
              <a:t>2</a:t>
            </a:r>
            <a:r>
              <a:rPr lang="en-US" dirty="0">
                <a:solidFill>
                  <a:schemeClr val="tx1"/>
                </a:solidFill>
              </a:rPr>
              <a:t>(1), 8.</a:t>
            </a:r>
          </a:p>
          <a:p>
            <a:pPr indent="-457200" algn="l">
              <a:spcBef>
                <a:spcPts val="0"/>
              </a:spcBef>
              <a:buFont typeface="Arial" pitchFamily="34" charset="0"/>
              <a:buChar char="•"/>
            </a:pPr>
            <a:r>
              <a:rPr lang="en-US" dirty="0">
                <a:solidFill>
                  <a:schemeClr val="tx1"/>
                </a:solidFill>
              </a:rPr>
              <a:t>Organic, G., Davies, S. G., </a:t>
            </a:r>
            <a:r>
              <a:rPr lang="en-US" dirty="0" err="1">
                <a:solidFill>
                  <a:schemeClr val="tx1"/>
                </a:solidFill>
              </a:rPr>
              <a:t>Devereaux</a:t>
            </a:r>
            <a:r>
              <a:rPr lang="en-US" dirty="0">
                <a:solidFill>
                  <a:schemeClr val="tx1"/>
                </a:solidFill>
              </a:rPr>
              <a:t>, M., </a:t>
            </a:r>
            <a:r>
              <a:rPr lang="en-US" dirty="0" err="1">
                <a:solidFill>
                  <a:schemeClr val="tx1"/>
                </a:solidFill>
              </a:rPr>
              <a:t>Lennartsson</a:t>
            </a:r>
            <a:r>
              <a:rPr lang="en-US" dirty="0">
                <a:solidFill>
                  <a:schemeClr val="tx1"/>
                </a:solidFill>
              </a:rPr>
              <a:t>, M., </a:t>
            </a:r>
            <a:r>
              <a:rPr lang="en-US" dirty="0" err="1">
                <a:solidFill>
                  <a:schemeClr val="tx1"/>
                </a:solidFill>
              </a:rPr>
              <a:t>Schmutz</a:t>
            </a:r>
            <a:r>
              <a:rPr lang="en-US" dirty="0">
                <a:solidFill>
                  <a:schemeClr val="tx1"/>
                </a:solidFill>
              </a:rPr>
              <a:t>, U., &amp; Williams, S. (2014). The benefits of gardening and food growing for health and wellbeing.</a:t>
            </a:r>
          </a:p>
          <a:p>
            <a:pPr algn="l"/>
            <a:endParaRPr lang="en-US" dirty="0">
              <a:solidFill>
                <a:schemeClr val="tx1"/>
              </a:solidFill>
            </a:endParaRPr>
          </a:p>
        </p:txBody>
      </p:sp>
    </p:spTree>
    <p:extLst>
      <p:ext uri="{BB962C8B-B14F-4D97-AF65-F5344CB8AC3E}">
        <p14:creationId xmlns:p14="http://schemas.microsoft.com/office/powerpoint/2010/main" val="878241113"/>
      </p:ext>
    </p:extLst>
  </p:cSld>
  <p:clrMapOvr>
    <a:masterClrMapping/>
  </p:clrMapOvr>
  <p:transition spd="med">
    <p:wipe dir="d"/>
  </p:transition>
</p:sld>
</file>

<file path=ppt/theme/theme1.xml><?xml version="1.0" encoding="utf-8"?>
<a:theme xmlns:a="http://schemas.openxmlformats.org/drawingml/2006/main" name="pptt12Layout">
  <a:themeElements>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LongProperties xmlns="http://schemas.microsoft.com/office/2006/metadata/longProperties"/>
</file>

<file path=customXml/itemProps1.xml><?xml version="1.0" encoding="utf-8"?>
<ds:datastoreItem xmlns:ds="http://schemas.openxmlformats.org/officeDocument/2006/customXml" ds:itemID="{9F1E15CF-B2F6-4779-AD20-A9BE8F7434AC}">
  <ds:schemaRefs>
    <ds:schemaRef ds:uri="http://schemas.microsoft.com/sharepoint/v3/contenttype/forms"/>
  </ds:schemaRefs>
</ds:datastoreItem>
</file>

<file path=customXml/itemProps2.xml><?xml version="1.0" encoding="utf-8"?>
<ds:datastoreItem xmlns:ds="http://schemas.openxmlformats.org/officeDocument/2006/customXml" ds:itemID="{C8CF3E21-9AE1-4C4A-86D2-B3B5FF742D5C}">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pptt12Layout</Template>
  <TotalTime>32</TotalTime>
  <Words>1354</Words>
  <Application>Microsoft Office PowerPoint</Application>
  <PresentationFormat>On-screen Show (4:3)</PresentationFormat>
  <Paragraphs>63</Paragraphs>
  <Slides>7</Slides>
  <Notes>6</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9" baseType="lpstr">
      <vt:lpstr>pptt12Layout</vt:lpstr>
      <vt:lpstr>Visio</vt:lpstr>
      <vt:lpstr>Backyard Gardening </vt:lpstr>
      <vt:lpstr>Introduction </vt:lpstr>
      <vt:lpstr>Impacts on the Environment </vt:lpstr>
      <vt:lpstr>Continuation on Impacts on the Environment</vt:lpstr>
      <vt:lpstr>Individual Wellbeing </vt:lpstr>
      <vt:lpstr>Self-Satisfaction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Backyard Gardening</dc:title>
  <dc:creator>acer</dc:creator>
  <cp:lastModifiedBy>VINNY</cp:lastModifiedBy>
  <cp:revision>4</cp:revision>
  <dcterms:created xsi:type="dcterms:W3CDTF">2020-11-13T06:35:57Z</dcterms:created>
  <dcterms:modified xsi:type="dcterms:W3CDTF">2020-11-13T13:41:35Z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TC102562729990</vt:lpwstr>
  </property>
</Properties>
</file>